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5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43"/>
  </p:notesMasterIdLst>
  <p:sldIdLst>
    <p:sldId id="358" r:id="rId2"/>
    <p:sldId id="317" r:id="rId3"/>
    <p:sldId id="419" r:id="rId4"/>
    <p:sldId id="500" r:id="rId5"/>
    <p:sldId id="502" r:id="rId6"/>
    <p:sldId id="503" r:id="rId7"/>
    <p:sldId id="504" r:id="rId8"/>
    <p:sldId id="417" r:id="rId9"/>
    <p:sldId id="420" r:id="rId10"/>
    <p:sldId id="516" r:id="rId11"/>
    <p:sldId id="480" r:id="rId12"/>
    <p:sldId id="481" r:id="rId13"/>
    <p:sldId id="484" r:id="rId14"/>
    <p:sldId id="485" r:id="rId15"/>
    <p:sldId id="486" r:id="rId16"/>
    <p:sldId id="487" r:id="rId17"/>
    <p:sldId id="489" r:id="rId18"/>
    <p:sldId id="488" r:id="rId19"/>
    <p:sldId id="320" r:id="rId20"/>
    <p:sldId id="508" r:id="rId21"/>
    <p:sldId id="422" r:id="rId22"/>
    <p:sldId id="492" r:id="rId23"/>
    <p:sldId id="506" r:id="rId24"/>
    <p:sldId id="507" r:id="rId25"/>
    <p:sldId id="270" r:id="rId26"/>
    <p:sldId id="467" r:id="rId27"/>
    <p:sldId id="473" r:id="rId28"/>
    <p:sldId id="472" r:id="rId29"/>
    <p:sldId id="471" r:id="rId30"/>
    <p:sldId id="469" r:id="rId31"/>
    <p:sldId id="514" r:id="rId32"/>
    <p:sldId id="381" r:id="rId33"/>
    <p:sldId id="494" r:id="rId34"/>
    <p:sldId id="490" r:id="rId35"/>
    <p:sldId id="406" r:id="rId36"/>
    <p:sldId id="386" r:id="rId37"/>
    <p:sldId id="387" r:id="rId38"/>
    <p:sldId id="405" r:id="rId39"/>
    <p:sldId id="493" r:id="rId40"/>
    <p:sldId id="322" r:id="rId41"/>
    <p:sldId id="512" r:id="rId4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68" autoAdjust="0"/>
    <p:restoredTop sz="86468" autoAdjust="0"/>
  </p:normalViewPr>
  <p:slideViewPr>
    <p:cSldViewPr>
      <p:cViewPr varScale="1">
        <p:scale>
          <a:sx n="57" d="100"/>
          <a:sy n="57" d="100"/>
        </p:scale>
        <p:origin x="1208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221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4A0F22-B2FB-DF42-B2BE-5D03CA7A9E3F}" type="doc">
      <dgm:prSet loTypeId="urn:microsoft.com/office/officeart/2005/8/layout/hierarchy5" loCatId="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FBBD8685-0449-8849-A16B-07F7218A9EE9}">
      <dgm:prSet phldrT="[Text]"/>
      <dgm:spPr/>
      <dgm:t>
        <a:bodyPr/>
        <a:lstStyle/>
        <a:p>
          <a:r>
            <a:rPr lang="en-US" dirty="0"/>
            <a:t>coma</a:t>
          </a:r>
          <a:endParaRPr lang="en-GB" dirty="0"/>
        </a:p>
      </dgm:t>
    </dgm:pt>
    <dgm:pt modelId="{9165E5F8-3870-704E-A6F1-0D13BD0AB6DE}" type="parTrans" cxnId="{706D270F-981B-AE4A-B3E3-77CC70067898}">
      <dgm:prSet/>
      <dgm:spPr/>
      <dgm:t>
        <a:bodyPr/>
        <a:lstStyle/>
        <a:p>
          <a:endParaRPr lang="en-GB"/>
        </a:p>
      </dgm:t>
    </dgm:pt>
    <dgm:pt modelId="{8F32AF89-04B9-4B4E-AB84-F5E8F2FA45CA}" type="sibTrans" cxnId="{706D270F-981B-AE4A-B3E3-77CC70067898}">
      <dgm:prSet/>
      <dgm:spPr/>
      <dgm:t>
        <a:bodyPr/>
        <a:lstStyle/>
        <a:p>
          <a:endParaRPr lang="en-GB"/>
        </a:p>
      </dgm:t>
    </dgm:pt>
    <dgm:pt modelId="{185AD837-FB21-C74A-BD57-DA1A6112E604}" type="asst">
      <dgm:prSet phldrT="[Text]"/>
      <dgm:spPr/>
      <dgm:t>
        <a:bodyPr/>
        <a:lstStyle/>
        <a:p>
          <a:r>
            <a:rPr lang="en-GB" dirty="0"/>
            <a:t>traumatic coma</a:t>
          </a:r>
        </a:p>
      </dgm:t>
    </dgm:pt>
    <dgm:pt modelId="{21C94F2F-6DE0-0D4D-ADDC-5BA446C3163F}" type="parTrans" cxnId="{D68F6975-D666-C34F-840A-81603C395842}">
      <dgm:prSet/>
      <dgm:spPr/>
      <dgm:t>
        <a:bodyPr/>
        <a:lstStyle/>
        <a:p>
          <a:endParaRPr lang="en-GB"/>
        </a:p>
      </dgm:t>
    </dgm:pt>
    <dgm:pt modelId="{D4DB8F2C-44D3-DF4B-8859-F1BD1C016FA0}" type="sibTrans" cxnId="{D68F6975-D666-C34F-840A-81603C395842}">
      <dgm:prSet/>
      <dgm:spPr/>
      <dgm:t>
        <a:bodyPr/>
        <a:lstStyle/>
        <a:p>
          <a:endParaRPr lang="en-GB"/>
        </a:p>
      </dgm:t>
    </dgm:pt>
    <dgm:pt modelId="{9731CA8C-FFEF-0848-8ADE-DA4A5C986A7C}">
      <dgm:prSet phldrT="[Text]"/>
      <dgm:spPr/>
      <dgm:t>
        <a:bodyPr/>
        <a:lstStyle/>
        <a:p>
          <a:r>
            <a:rPr lang="en-GB" dirty="0"/>
            <a:t>coma after resuscitation</a:t>
          </a:r>
        </a:p>
        <a:p>
          <a:r>
            <a:rPr lang="sr-Cyrl-RS" dirty="0"/>
            <a:t>(</a:t>
          </a:r>
          <a:r>
            <a:rPr lang="en-US" dirty="0"/>
            <a:t>cardiac</a:t>
          </a:r>
          <a:r>
            <a:rPr lang="sr-Cyrl-RS" dirty="0"/>
            <a:t> </a:t>
          </a:r>
          <a:r>
            <a:rPr lang="en-US" dirty="0"/>
            <a:t>arrest)</a:t>
          </a:r>
          <a:endParaRPr lang="en-GB" dirty="0"/>
        </a:p>
      </dgm:t>
    </dgm:pt>
    <dgm:pt modelId="{CD267323-9900-5741-855A-D71C9DB90140}" type="parTrans" cxnId="{B59E00D5-2AE5-6B47-8032-DD3B7123D7F0}">
      <dgm:prSet/>
      <dgm:spPr/>
      <dgm:t>
        <a:bodyPr/>
        <a:lstStyle/>
        <a:p>
          <a:endParaRPr lang="en-GB"/>
        </a:p>
      </dgm:t>
    </dgm:pt>
    <dgm:pt modelId="{6272AD65-CFF7-2B41-B778-E53BE22C82A6}" type="sibTrans" cxnId="{B59E00D5-2AE5-6B47-8032-DD3B7123D7F0}">
      <dgm:prSet/>
      <dgm:spPr/>
      <dgm:t>
        <a:bodyPr/>
        <a:lstStyle/>
        <a:p>
          <a:endParaRPr lang="en-GB"/>
        </a:p>
      </dgm:t>
    </dgm:pt>
    <dgm:pt modelId="{0FB8F452-8ED0-8F4D-9B2D-7E8B2CCA3EB5}">
      <dgm:prSet phldrT="[Text]"/>
      <dgm:spPr>
        <a:solidFill>
          <a:srgbClr val="C00000"/>
        </a:solidFill>
      </dgm:spPr>
      <dgm:t>
        <a:bodyPr/>
        <a:lstStyle/>
        <a:p>
          <a:r>
            <a:rPr lang="en-GB" dirty="0"/>
            <a:t>coma of unknown </a:t>
          </a:r>
          <a:r>
            <a:rPr lang="en-GB" dirty="0" err="1"/>
            <a:t>etiology</a:t>
          </a:r>
          <a:endParaRPr lang="en-GB" dirty="0"/>
        </a:p>
      </dgm:t>
    </dgm:pt>
    <dgm:pt modelId="{936B1990-E0F5-0347-BD9E-AFA296636353}" type="parTrans" cxnId="{3B232B38-B982-EF4C-94EA-88649A14DF75}">
      <dgm:prSet/>
      <dgm:spPr/>
      <dgm:t>
        <a:bodyPr/>
        <a:lstStyle/>
        <a:p>
          <a:endParaRPr lang="en-GB"/>
        </a:p>
      </dgm:t>
    </dgm:pt>
    <dgm:pt modelId="{A8CBFF45-1D00-9344-84CC-767E3148707D}" type="sibTrans" cxnId="{3B232B38-B982-EF4C-94EA-88649A14DF75}">
      <dgm:prSet/>
      <dgm:spPr/>
      <dgm:t>
        <a:bodyPr/>
        <a:lstStyle/>
        <a:p>
          <a:endParaRPr lang="en-GB"/>
        </a:p>
      </dgm:t>
    </dgm:pt>
    <dgm:pt modelId="{1FD6B3B1-607F-124F-879A-0F807FF84245}" type="pres">
      <dgm:prSet presAssocID="{914A0F22-B2FB-DF42-B2BE-5D03CA7A9E3F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2BCA21A-7DFB-8D46-8B49-5BB724339B4B}" type="pres">
      <dgm:prSet presAssocID="{914A0F22-B2FB-DF42-B2BE-5D03CA7A9E3F}" presName="hierFlow" presStyleCnt="0"/>
      <dgm:spPr/>
    </dgm:pt>
    <dgm:pt modelId="{FC2EB197-D55B-E748-B57C-0958410454B5}" type="pres">
      <dgm:prSet presAssocID="{914A0F22-B2FB-DF42-B2BE-5D03CA7A9E3F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A05DA4C-9CBC-214D-A8F6-36F30BE4E77E}" type="pres">
      <dgm:prSet presAssocID="{FBBD8685-0449-8849-A16B-07F7218A9EE9}" presName="Name17" presStyleCnt="0"/>
      <dgm:spPr/>
    </dgm:pt>
    <dgm:pt modelId="{B7B3FC61-8AE1-C74E-8F97-463E8D979990}" type="pres">
      <dgm:prSet presAssocID="{FBBD8685-0449-8849-A16B-07F7218A9EE9}" presName="level1Shape" presStyleLbl="node0" presStyleIdx="0" presStyleCnt="1" custLinFactNeighborX="-13459" custLinFactNeighborY="-37891">
        <dgm:presLayoutVars>
          <dgm:chPref val="3"/>
        </dgm:presLayoutVars>
      </dgm:prSet>
      <dgm:spPr/>
    </dgm:pt>
    <dgm:pt modelId="{1FEC0D4B-CBA7-D14B-99C6-61D9FE256E36}" type="pres">
      <dgm:prSet presAssocID="{FBBD8685-0449-8849-A16B-07F7218A9EE9}" presName="hierChild2" presStyleCnt="0"/>
      <dgm:spPr/>
    </dgm:pt>
    <dgm:pt modelId="{AF7E7AC6-5BAF-CC44-A0E1-B1E8476FB3A7}" type="pres">
      <dgm:prSet presAssocID="{21C94F2F-6DE0-0D4D-ADDC-5BA446C3163F}" presName="Name25" presStyleLbl="parChTrans1D2" presStyleIdx="0" presStyleCnt="3"/>
      <dgm:spPr/>
    </dgm:pt>
    <dgm:pt modelId="{217B273D-FA8A-F64E-AD61-4875DEEF2DAF}" type="pres">
      <dgm:prSet presAssocID="{21C94F2F-6DE0-0D4D-ADDC-5BA446C3163F}" presName="connTx" presStyleLbl="parChTrans1D2" presStyleIdx="0" presStyleCnt="3"/>
      <dgm:spPr/>
    </dgm:pt>
    <dgm:pt modelId="{F9E88B0E-FB22-DB4B-BE1D-6174B4C91D0D}" type="pres">
      <dgm:prSet presAssocID="{185AD837-FB21-C74A-BD57-DA1A6112E604}" presName="Name30" presStyleCnt="0"/>
      <dgm:spPr/>
    </dgm:pt>
    <dgm:pt modelId="{5677B3CA-2777-D947-80DA-DE90859826C1}" type="pres">
      <dgm:prSet presAssocID="{185AD837-FB21-C74A-BD57-DA1A6112E604}" presName="level2Shape" presStyleLbl="asst1" presStyleIdx="0" presStyleCnt="1"/>
      <dgm:spPr/>
    </dgm:pt>
    <dgm:pt modelId="{29A0CD5C-2DAE-0142-9C5F-925849793E52}" type="pres">
      <dgm:prSet presAssocID="{185AD837-FB21-C74A-BD57-DA1A6112E604}" presName="hierChild3" presStyleCnt="0"/>
      <dgm:spPr/>
    </dgm:pt>
    <dgm:pt modelId="{C5D28F2F-8AAD-AA45-A1D6-2861026ACB3A}" type="pres">
      <dgm:prSet presAssocID="{CD267323-9900-5741-855A-D71C9DB90140}" presName="Name25" presStyleLbl="parChTrans1D2" presStyleIdx="1" presStyleCnt="3"/>
      <dgm:spPr/>
    </dgm:pt>
    <dgm:pt modelId="{3BDD9518-85A0-F84B-AB3E-64C75778299F}" type="pres">
      <dgm:prSet presAssocID="{CD267323-9900-5741-855A-D71C9DB90140}" presName="connTx" presStyleLbl="parChTrans1D2" presStyleIdx="1" presStyleCnt="3"/>
      <dgm:spPr/>
    </dgm:pt>
    <dgm:pt modelId="{BC8A7B56-7939-F54E-A3B9-030222416202}" type="pres">
      <dgm:prSet presAssocID="{9731CA8C-FFEF-0848-8ADE-DA4A5C986A7C}" presName="Name30" presStyleCnt="0"/>
      <dgm:spPr/>
    </dgm:pt>
    <dgm:pt modelId="{C32076D9-5888-7941-BB19-5466BE04F441}" type="pres">
      <dgm:prSet presAssocID="{9731CA8C-FFEF-0848-8ADE-DA4A5C986A7C}" presName="level2Shape" presStyleLbl="node2" presStyleIdx="0" presStyleCnt="2"/>
      <dgm:spPr/>
    </dgm:pt>
    <dgm:pt modelId="{718CCBD3-391B-CC47-8318-A3D77FE99F2C}" type="pres">
      <dgm:prSet presAssocID="{9731CA8C-FFEF-0848-8ADE-DA4A5C986A7C}" presName="hierChild3" presStyleCnt="0"/>
      <dgm:spPr/>
    </dgm:pt>
    <dgm:pt modelId="{DC4E8438-8558-464E-BFFB-EED6DDE607EB}" type="pres">
      <dgm:prSet presAssocID="{936B1990-E0F5-0347-BD9E-AFA296636353}" presName="Name25" presStyleLbl="parChTrans1D2" presStyleIdx="2" presStyleCnt="3"/>
      <dgm:spPr/>
    </dgm:pt>
    <dgm:pt modelId="{4926F890-FF29-7A43-8E35-BC3ACFF6273F}" type="pres">
      <dgm:prSet presAssocID="{936B1990-E0F5-0347-BD9E-AFA296636353}" presName="connTx" presStyleLbl="parChTrans1D2" presStyleIdx="2" presStyleCnt="3"/>
      <dgm:spPr/>
    </dgm:pt>
    <dgm:pt modelId="{14B715B8-27BE-9947-9B59-AAB7BB0756A7}" type="pres">
      <dgm:prSet presAssocID="{0FB8F452-8ED0-8F4D-9B2D-7E8B2CCA3EB5}" presName="Name30" presStyleCnt="0"/>
      <dgm:spPr/>
    </dgm:pt>
    <dgm:pt modelId="{1DE15024-04C6-4D46-9E7E-9AFF1E274054}" type="pres">
      <dgm:prSet presAssocID="{0FB8F452-8ED0-8F4D-9B2D-7E8B2CCA3EB5}" presName="level2Shape" presStyleLbl="node2" presStyleIdx="1" presStyleCnt="2"/>
      <dgm:spPr/>
    </dgm:pt>
    <dgm:pt modelId="{71B05DD4-2A25-2F43-95DC-023884FD28F8}" type="pres">
      <dgm:prSet presAssocID="{0FB8F452-8ED0-8F4D-9B2D-7E8B2CCA3EB5}" presName="hierChild3" presStyleCnt="0"/>
      <dgm:spPr/>
    </dgm:pt>
    <dgm:pt modelId="{B3E4C2CB-D0C9-1043-9264-1A396AABC441}" type="pres">
      <dgm:prSet presAssocID="{914A0F22-B2FB-DF42-B2BE-5D03CA7A9E3F}" presName="bgShapesFlow" presStyleCnt="0"/>
      <dgm:spPr/>
    </dgm:pt>
  </dgm:ptLst>
  <dgm:cxnLst>
    <dgm:cxn modelId="{C4035304-112C-8542-9A19-B609876B4120}" type="presOf" srcId="{9731CA8C-FFEF-0848-8ADE-DA4A5C986A7C}" destId="{C32076D9-5888-7941-BB19-5466BE04F441}" srcOrd="0" destOrd="0" presId="urn:microsoft.com/office/officeart/2005/8/layout/hierarchy5"/>
    <dgm:cxn modelId="{706D270F-981B-AE4A-B3E3-77CC70067898}" srcId="{914A0F22-B2FB-DF42-B2BE-5D03CA7A9E3F}" destId="{FBBD8685-0449-8849-A16B-07F7218A9EE9}" srcOrd="0" destOrd="0" parTransId="{9165E5F8-3870-704E-A6F1-0D13BD0AB6DE}" sibTransId="{8F32AF89-04B9-4B4E-AB84-F5E8F2FA45CA}"/>
    <dgm:cxn modelId="{3B232B38-B982-EF4C-94EA-88649A14DF75}" srcId="{FBBD8685-0449-8849-A16B-07F7218A9EE9}" destId="{0FB8F452-8ED0-8F4D-9B2D-7E8B2CCA3EB5}" srcOrd="2" destOrd="0" parTransId="{936B1990-E0F5-0347-BD9E-AFA296636353}" sibTransId="{A8CBFF45-1D00-9344-84CC-767E3148707D}"/>
    <dgm:cxn modelId="{1E900F71-2AB8-8940-AAFB-C29547EB3249}" type="presOf" srcId="{FBBD8685-0449-8849-A16B-07F7218A9EE9}" destId="{B7B3FC61-8AE1-C74E-8F97-463E8D979990}" srcOrd="0" destOrd="0" presId="urn:microsoft.com/office/officeart/2005/8/layout/hierarchy5"/>
    <dgm:cxn modelId="{D7FEAE51-0F4D-CB46-A9CC-A23B3B2940A8}" type="presOf" srcId="{936B1990-E0F5-0347-BD9E-AFA296636353}" destId="{DC4E8438-8558-464E-BFFB-EED6DDE607EB}" srcOrd="0" destOrd="0" presId="urn:microsoft.com/office/officeart/2005/8/layout/hierarchy5"/>
    <dgm:cxn modelId="{D68F6975-D666-C34F-840A-81603C395842}" srcId="{FBBD8685-0449-8849-A16B-07F7218A9EE9}" destId="{185AD837-FB21-C74A-BD57-DA1A6112E604}" srcOrd="0" destOrd="0" parTransId="{21C94F2F-6DE0-0D4D-ADDC-5BA446C3163F}" sibTransId="{D4DB8F2C-44D3-DF4B-8859-F1BD1C016FA0}"/>
    <dgm:cxn modelId="{A0FCF17E-5A6B-1C41-AFCB-21A5934DED54}" type="presOf" srcId="{21C94F2F-6DE0-0D4D-ADDC-5BA446C3163F}" destId="{AF7E7AC6-5BAF-CC44-A0E1-B1E8476FB3A7}" srcOrd="0" destOrd="0" presId="urn:microsoft.com/office/officeart/2005/8/layout/hierarchy5"/>
    <dgm:cxn modelId="{CFEBF384-F195-FE4C-924F-3775EF2BF4D8}" type="presOf" srcId="{0FB8F452-8ED0-8F4D-9B2D-7E8B2CCA3EB5}" destId="{1DE15024-04C6-4D46-9E7E-9AFF1E274054}" srcOrd="0" destOrd="0" presId="urn:microsoft.com/office/officeart/2005/8/layout/hierarchy5"/>
    <dgm:cxn modelId="{561AB095-D2C5-1143-8695-1EA11449B5F4}" type="presOf" srcId="{CD267323-9900-5741-855A-D71C9DB90140}" destId="{3BDD9518-85A0-F84B-AB3E-64C75778299F}" srcOrd="1" destOrd="0" presId="urn:microsoft.com/office/officeart/2005/8/layout/hierarchy5"/>
    <dgm:cxn modelId="{60BF87A0-2B6C-C74D-AAD0-BDE6778583D4}" type="presOf" srcId="{936B1990-E0F5-0347-BD9E-AFA296636353}" destId="{4926F890-FF29-7A43-8E35-BC3ACFF6273F}" srcOrd="1" destOrd="0" presId="urn:microsoft.com/office/officeart/2005/8/layout/hierarchy5"/>
    <dgm:cxn modelId="{A91B65A1-7A97-C64A-A037-0946BA237C2D}" type="presOf" srcId="{21C94F2F-6DE0-0D4D-ADDC-5BA446C3163F}" destId="{217B273D-FA8A-F64E-AD61-4875DEEF2DAF}" srcOrd="1" destOrd="0" presId="urn:microsoft.com/office/officeart/2005/8/layout/hierarchy5"/>
    <dgm:cxn modelId="{6C3E20D1-FF04-D440-87AC-313AA572850F}" type="presOf" srcId="{914A0F22-B2FB-DF42-B2BE-5D03CA7A9E3F}" destId="{1FD6B3B1-607F-124F-879A-0F807FF84245}" srcOrd="0" destOrd="0" presId="urn:microsoft.com/office/officeart/2005/8/layout/hierarchy5"/>
    <dgm:cxn modelId="{B59E00D5-2AE5-6B47-8032-DD3B7123D7F0}" srcId="{FBBD8685-0449-8849-A16B-07F7218A9EE9}" destId="{9731CA8C-FFEF-0848-8ADE-DA4A5C986A7C}" srcOrd="1" destOrd="0" parTransId="{CD267323-9900-5741-855A-D71C9DB90140}" sibTransId="{6272AD65-CFF7-2B41-B778-E53BE22C82A6}"/>
    <dgm:cxn modelId="{AFC3F0E1-79BE-2848-978F-324693A471C5}" type="presOf" srcId="{185AD837-FB21-C74A-BD57-DA1A6112E604}" destId="{5677B3CA-2777-D947-80DA-DE90859826C1}" srcOrd="0" destOrd="0" presId="urn:microsoft.com/office/officeart/2005/8/layout/hierarchy5"/>
    <dgm:cxn modelId="{B66D95FA-6C1B-8446-B854-DDA85BC4E4BE}" type="presOf" srcId="{CD267323-9900-5741-855A-D71C9DB90140}" destId="{C5D28F2F-8AAD-AA45-A1D6-2861026ACB3A}" srcOrd="0" destOrd="0" presId="urn:microsoft.com/office/officeart/2005/8/layout/hierarchy5"/>
    <dgm:cxn modelId="{46E80535-9EBD-7B49-8481-9975A2B80950}" type="presParOf" srcId="{1FD6B3B1-607F-124F-879A-0F807FF84245}" destId="{F2BCA21A-7DFB-8D46-8B49-5BB724339B4B}" srcOrd="0" destOrd="0" presId="urn:microsoft.com/office/officeart/2005/8/layout/hierarchy5"/>
    <dgm:cxn modelId="{B7C63680-3ACB-B04B-BCB1-5B720ADCC76A}" type="presParOf" srcId="{F2BCA21A-7DFB-8D46-8B49-5BB724339B4B}" destId="{FC2EB197-D55B-E748-B57C-0958410454B5}" srcOrd="0" destOrd="0" presId="urn:microsoft.com/office/officeart/2005/8/layout/hierarchy5"/>
    <dgm:cxn modelId="{68638EE5-487F-8F42-8649-F232492887C9}" type="presParOf" srcId="{FC2EB197-D55B-E748-B57C-0958410454B5}" destId="{7A05DA4C-9CBC-214D-A8F6-36F30BE4E77E}" srcOrd="0" destOrd="0" presId="urn:microsoft.com/office/officeart/2005/8/layout/hierarchy5"/>
    <dgm:cxn modelId="{625B8D0A-7065-EF40-84B2-74B78B53BE8A}" type="presParOf" srcId="{7A05DA4C-9CBC-214D-A8F6-36F30BE4E77E}" destId="{B7B3FC61-8AE1-C74E-8F97-463E8D979990}" srcOrd="0" destOrd="0" presId="urn:microsoft.com/office/officeart/2005/8/layout/hierarchy5"/>
    <dgm:cxn modelId="{0D10A215-5E7D-0C46-8D46-42901D65F49E}" type="presParOf" srcId="{7A05DA4C-9CBC-214D-A8F6-36F30BE4E77E}" destId="{1FEC0D4B-CBA7-D14B-99C6-61D9FE256E36}" srcOrd="1" destOrd="0" presId="urn:microsoft.com/office/officeart/2005/8/layout/hierarchy5"/>
    <dgm:cxn modelId="{AD04CB13-B0B8-DF4A-A263-E5B658C7342D}" type="presParOf" srcId="{1FEC0D4B-CBA7-D14B-99C6-61D9FE256E36}" destId="{AF7E7AC6-5BAF-CC44-A0E1-B1E8476FB3A7}" srcOrd="0" destOrd="0" presId="urn:microsoft.com/office/officeart/2005/8/layout/hierarchy5"/>
    <dgm:cxn modelId="{49A1EF67-63DA-6C4C-90CD-07C7BB8BE71C}" type="presParOf" srcId="{AF7E7AC6-5BAF-CC44-A0E1-B1E8476FB3A7}" destId="{217B273D-FA8A-F64E-AD61-4875DEEF2DAF}" srcOrd="0" destOrd="0" presId="urn:microsoft.com/office/officeart/2005/8/layout/hierarchy5"/>
    <dgm:cxn modelId="{D8F8D8AF-992E-7147-97B9-CE3E8FBCBC75}" type="presParOf" srcId="{1FEC0D4B-CBA7-D14B-99C6-61D9FE256E36}" destId="{F9E88B0E-FB22-DB4B-BE1D-6174B4C91D0D}" srcOrd="1" destOrd="0" presId="urn:microsoft.com/office/officeart/2005/8/layout/hierarchy5"/>
    <dgm:cxn modelId="{08CCAA4F-CE25-A84E-BF6E-6470A98DA152}" type="presParOf" srcId="{F9E88B0E-FB22-DB4B-BE1D-6174B4C91D0D}" destId="{5677B3CA-2777-D947-80DA-DE90859826C1}" srcOrd="0" destOrd="0" presId="urn:microsoft.com/office/officeart/2005/8/layout/hierarchy5"/>
    <dgm:cxn modelId="{1556613D-BD24-A94A-8C31-C92C437C759E}" type="presParOf" srcId="{F9E88B0E-FB22-DB4B-BE1D-6174B4C91D0D}" destId="{29A0CD5C-2DAE-0142-9C5F-925849793E52}" srcOrd="1" destOrd="0" presId="urn:microsoft.com/office/officeart/2005/8/layout/hierarchy5"/>
    <dgm:cxn modelId="{990150A3-651B-9141-B9D5-BD8D43588C8D}" type="presParOf" srcId="{1FEC0D4B-CBA7-D14B-99C6-61D9FE256E36}" destId="{C5D28F2F-8AAD-AA45-A1D6-2861026ACB3A}" srcOrd="2" destOrd="0" presId="urn:microsoft.com/office/officeart/2005/8/layout/hierarchy5"/>
    <dgm:cxn modelId="{E069C749-92A2-E848-9EAB-5523EBB31042}" type="presParOf" srcId="{C5D28F2F-8AAD-AA45-A1D6-2861026ACB3A}" destId="{3BDD9518-85A0-F84B-AB3E-64C75778299F}" srcOrd="0" destOrd="0" presId="urn:microsoft.com/office/officeart/2005/8/layout/hierarchy5"/>
    <dgm:cxn modelId="{754CDB39-BC13-8C47-AEF1-E5B924A6157E}" type="presParOf" srcId="{1FEC0D4B-CBA7-D14B-99C6-61D9FE256E36}" destId="{BC8A7B56-7939-F54E-A3B9-030222416202}" srcOrd="3" destOrd="0" presId="urn:microsoft.com/office/officeart/2005/8/layout/hierarchy5"/>
    <dgm:cxn modelId="{4F9EBDB9-15B1-E74C-860C-0D74150D02F2}" type="presParOf" srcId="{BC8A7B56-7939-F54E-A3B9-030222416202}" destId="{C32076D9-5888-7941-BB19-5466BE04F441}" srcOrd="0" destOrd="0" presId="urn:microsoft.com/office/officeart/2005/8/layout/hierarchy5"/>
    <dgm:cxn modelId="{4CAD173E-53D7-FD43-B22D-C80EB201F283}" type="presParOf" srcId="{BC8A7B56-7939-F54E-A3B9-030222416202}" destId="{718CCBD3-391B-CC47-8318-A3D77FE99F2C}" srcOrd="1" destOrd="0" presId="urn:microsoft.com/office/officeart/2005/8/layout/hierarchy5"/>
    <dgm:cxn modelId="{7F9529D0-B991-3348-B4AA-B58420CDCFDC}" type="presParOf" srcId="{1FEC0D4B-CBA7-D14B-99C6-61D9FE256E36}" destId="{DC4E8438-8558-464E-BFFB-EED6DDE607EB}" srcOrd="4" destOrd="0" presId="urn:microsoft.com/office/officeart/2005/8/layout/hierarchy5"/>
    <dgm:cxn modelId="{E383CDEB-FE2C-B84E-8E6B-DDC91A58548D}" type="presParOf" srcId="{DC4E8438-8558-464E-BFFB-EED6DDE607EB}" destId="{4926F890-FF29-7A43-8E35-BC3ACFF6273F}" srcOrd="0" destOrd="0" presId="urn:microsoft.com/office/officeart/2005/8/layout/hierarchy5"/>
    <dgm:cxn modelId="{473923B6-01C4-9A46-B528-B2023801268F}" type="presParOf" srcId="{1FEC0D4B-CBA7-D14B-99C6-61D9FE256E36}" destId="{14B715B8-27BE-9947-9B59-AAB7BB0756A7}" srcOrd="5" destOrd="0" presId="urn:microsoft.com/office/officeart/2005/8/layout/hierarchy5"/>
    <dgm:cxn modelId="{71E22AA3-1412-2F43-A6A9-AC94EFA91AB4}" type="presParOf" srcId="{14B715B8-27BE-9947-9B59-AAB7BB0756A7}" destId="{1DE15024-04C6-4D46-9E7E-9AFF1E274054}" srcOrd="0" destOrd="0" presId="urn:microsoft.com/office/officeart/2005/8/layout/hierarchy5"/>
    <dgm:cxn modelId="{A48E9CCE-B123-5947-8122-BE51CF44AB18}" type="presParOf" srcId="{14B715B8-27BE-9947-9B59-AAB7BB0756A7}" destId="{71B05DD4-2A25-2F43-95DC-023884FD28F8}" srcOrd="1" destOrd="0" presId="urn:microsoft.com/office/officeart/2005/8/layout/hierarchy5"/>
    <dgm:cxn modelId="{26B4AC9B-CBC6-F549-A7D6-764B604DB104}" type="presParOf" srcId="{1FD6B3B1-607F-124F-879A-0F807FF84245}" destId="{B3E4C2CB-D0C9-1043-9264-1A396AABC441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42E996-3769-2D4F-8896-881BC69E47ED}" type="doc">
      <dgm:prSet loTypeId="urn:microsoft.com/office/officeart/2005/8/layout/hierarchy1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C551CA4-0B61-674F-A689-A8903CC5D920}">
      <dgm:prSet phldrT="[Text]" custT="1"/>
      <dgm:spPr>
        <a:solidFill>
          <a:srgbClr val="C00000">
            <a:alpha val="90000"/>
          </a:srgbClr>
        </a:solidFill>
        <a:ln>
          <a:solidFill>
            <a:schemeClr val="bg1"/>
          </a:solidFill>
        </a:ln>
      </dgm:spPr>
      <dgm:t>
        <a:bodyPr/>
        <a:lstStyle/>
        <a:p>
          <a:r>
            <a:rPr lang="en-GB" sz="1800" dirty="0"/>
            <a:t>coma of unknown </a:t>
          </a:r>
          <a:r>
            <a:rPr lang="en-GB" sz="1800" dirty="0" err="1"/>
            <a:t>etiology</a:t>
          </a:r>
          <a:endParaRPr lang="en-GB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BFB155-8457-9D40-90A7-91F59613C551}" type="parTrans" cxnId="{F9E4DE25-F02E-7341-8BEA-8D61C46EC9EA}">
      <dgm:prSet/>
      <dgm:spPr/>
      <dgm:t>
        <a:bodyPr/>
        <a:lstStyle/>
        <a:p>
          <a:endParaRPr lang="en-GB"/>
        </a:p>
      </dgm:t>
    </dgm:pt>
    <dgm:pt modelId="{A3D53F48-95ED-CB41-9F33-E5E67627D9C2}" type="sibTrans" cxnId="{F9E4DE25-F02E-7341-8BEA-8D61C46EC9EA}">
      <dgm:prSet/>
      <dgm:spPr/>
      <dgm:t>
        <a:bodyPr/>
        <a:lstStyle/>
        <a:p>
          <a:endParaRPr lang="en-GB"/>
        </a:p>
      </dgm:t>
    </dgm:pt>
    <dgm:pt modelId="{FDB3C07C-2770-6745-8EBF-6B8C036924A1}">
      <dgm:prSet phldrT="[Text]"/>
      <dgm:spPr/>
      <dgm:t>
        <a:bodyPr/>
        <a:lstStyle/>
        <a:p>
          <a:r>
            <a:rPr lang="en-GB" dirty="0"/>
            <a:t>structural coma</a:t>
          </a:r>
        </a:p>
      </dgm:t>
    </dgm:pt>
    <dgm:pt modelId="{C614EC37-899B-1440-8BE7-B1F9572FFD35}" type="parTrans" cxnId="{22B0E6C1-9D55-7247-85AC-08A274C7B7E4}">
      <dgm:prSet/>
      <dgm:spPr/>
      <dgm:t>
        <a:bodyPr/>
        <a:lstStyle/>
        <a:p>
          <a:endParaRPr lang="en-GB"/>
        </a:p>
      </dgm:t>
    </dgm:pt>
    <dgm:pt modelId="{B6D423B5-9C88-9349-8E60-9755B254AC86}" type="sibTrans" cxnId="{22B0E6C1-9D55-7247-85AC-08A274C7B7E4}">
      <dgm:prSet/>
      <dgm:spPr/>
      <dgm:t>
        <a:bodyPr/>
        <a:lstStyle/>
        <a:p>
          <a:endParaRPr lang="en-GB"/>
        </a:p>
      </dgm:t>
    </dgm:pt>
    <dgm:pt modelId="{BC81325A-4CE8-9247-B848-9B6BD7EFDF27}">
      <dgm:prSet phldrT="[Text]"/>
      <dgm:spPr/>
      <dgm:t>
        <a:bodyPr/>
        <a:lstStyle/>
        <a:p>
          <a:r>
            <a:rPr lang="en-GB" dirty="0"/>
            <a:t>non-structural</a:t>
          </a:r>
        </a:p>
      </dgm:t>
    </dgm:pt>
    <dgm:pt modelId="{EFE892CD-B3CC-9141-AB13-D231BA9173A9}" type="parTrans" cxnId="{5146270E-B4A6-AE44-A804-FC9CCD09FBF3}">
      <dgm:prSet/>
      <dgm:spPr/>
      <dgm:t>
        <a:bodyPr/>
        <a:lstStyle/>
        <a:p>
          <a:endParaRPr lang="en-GB"/>
        </a:p>
      </dgm:t>
    </dgm:pt>
    <dgm:pt modelId="{4A2E5333-07F5-F049-BE47-E8CD3CF03B5A}" type="sibTrans" cxnId="{5146270E-B4A6-AE44-A804-FC9CCD09FBF3}">
      <dgm:prSet/>
      <dgm:spPr/>
      <dgm:t>
        <a:bodyPr/>
        <a:lstStyle/>
        <a:p>
          <a:endParaRPr lang="en-GB"/>
        </a:p>
      </dgm:t>
    </dgm:pt>
    <dgm:pt modelId="{89F2CCA8-8207-914E-9666-B54C4B046CE5}">
      <dgm:prSet phldrT="[Text]"/>
      <dgm:spPr/>
      <dgm:t>
        <a:bodyPr/>
        <a:lstStyle/>
        <a:p>
          <a:r>
            <a:rPr lang="en-GB" dirty="0"/>
            <a:t>metabolic</a:t>
          </a:r>
        </a:p>
      </dgm:t>
    </dgm:pt>
    <dgm:pt modelId="{14058360-CBC4-A644-98E2-3D365B8CD738}" type="parTrans" cxnId="{EB141EB7-099B-FD42-8DA0-4E48E17FAE37}">
      <dgm:prSet/>
      <dgm:spPr/>
      <dgm:t>
        <a:bodyPr/>
        <a:lstStyle/>
        <a:p>
          <a:endParaRPr lang="en-GB"/>
        </a:p>
      </dgm:t>
    </dgm:pt>
    <dgm:pt modelId="{D6BC792C-7E40-C64F-8364-1DBCEB546776}" type="sibTrans" cxnId="{EB141EB7-099B-FD42-8DA0-4E48E17FAE37}">
      <dgm:prSet/>
      <dgm:spPr/>
      <dgm:t>
        <a:bodyPr/>
        <a:lstStyle/>
        <a:p>
          <a:endParaRPr lang="en-GB"/>
        </a:p>
      </dgm:t>
    </dgm:pt>
    <dgm:pt modelId="{D53200BF-D593-2142-9F53-8A7233A38FCA}">
      <dgm:prSet phldrT="[Text]"/>
      <dgm:spPr/>
      <dgm:t>
        <a:bodyPr/>
        <a:lstStyle/>
        <a:p>
          <a:r>
            <a:rPr lang="en-GB" dirty="0"/>
            <a:t>toxic</a:t>
          </a:r>
        </a:p>
      </dgm:t>
    </dgm:pt>
    <dgm:pt modelId="{EC2BF40B-660B-BB49-8860-4CA8C119EC37}" type="parTrans" cxnId="{AB9ECEF3-0778-BB42-85D3-423565E4808C}">
      <dgm:prSet/>
      <dgm:spPr/>
      <dgm:t>
        <a:bodyPr/>
        <a:lstStyle/>
        <a:p>
          <a:endParaRPr lang="en-GB"/>
        </a:p>
      </dgm:t>
    </dgm:pt>
    <dgm:pt modelId="{9D7A5601-9E94-8A48-9591-77F77FB2CC9D}" type="sibTrans" cxnId="{AB9ECEF3-0778-BB42-85D3-423565E4808C}">
      <dgm:prSet/>
      <dgm:spPr/>
      <dgm:t>
        <a:bodyPr/>
        <a:lstStyle/>
        <a:p>
          <a:endParaRPr lang="en-GB"/>
        </a:p>
      </dgm:t>
    </dgm:pt>
    <dgm:pt modelId="{B14B77B6-014E-B242-B7B5-5AB52033628A}" type="pres">
      <dgm:prSet presAssocID="{E942E996-3769-2D4F-8896-881BC69E47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13EECE8-FF28-C34C-993D-B9B2FE9DBC57}" type="pres">
      <dgm:prSet presAssocID="{AC551CA4-0B61-674F-A689-A8903CC5D920}" presName="hierRoot1" presStyleCnt="0"/>
      <dgm:spPr/>
    </dgm:pt>
    <dgm:pt modelId="{74BE585B-3C33-5847-897C-C6824EFE25EB}" type="pres">
      <dgm:prSet presAssocID="{AC551CA4-0B61-674F-A689-A8903CC5D920}" presName="composite" presStyleCnt="0"/>
      <dgm:spPr/>
    </dgm:pt>
    <dgm:pt modelId="{7CF28082-E749-984C-8667-E0028DD7EA25}" type="pres">
      <dgm:prSet presAssocID="{AC551CA4-0B61-674F-A689-A8903CC5D920}" presName="background" presStyleLbl="node0" presStyleIdx="0" presStyleCnt="3"/>
      <dgm:spPr/>
    </dgm:pt>
    <dgm:pt modelId="{ED4B71F1-A1B5-C14A-B149-F3FC14BF1316}" type="pres">
      <dgm:prSet presAssocID="{AC551CA4-0B61-674F-A689-A8903CC5D920}" presName="text" presStyleLbl="fgAcc0" presStyleIdx="0" presStyleCnt="3" custScaleX="153676" custScaleY="113115" custLinFactY="-69193" custLinFactNeighborX="39626" custLinFactNeighborY="-100000">
        <dgm:presLayoutVars>
          <dgm:chPref val="3"/>
        </dgm:presLayoutVars>
      </dgm:prSet>
      <dgm:spPr/>
    </dgm:pt>
    <dgm:pt modelId="{C930751B-E282-7B4D-BC3E-3E41C4F819B1}" type="pres">
      <dgm:prSet presAssocID="{AC551CA4-0B61-674F-A689-A8903CC5D920}" presName="hierChild2" presStyleCnt="0"/>
      <dgm:spPr/>
    </dgm:pt>
    <dgm:pt modelId="{F9FCE4D7-7455-404C-B014-28DAEDF6EE0D}" type="pres">
      <dgm:prSet presAssocID="{C614EC37-899B-1440-8BE7-B1F9572FFD35}" presName="Name10" presStyleLbl="parChTrans1D2" presStyleIdx="0" presStyleCnt="2"/>
      <dgm:spPr/>
    </dgm:pt>
    <dgm:pt modelId="{F6640A6A-BC63-284D-A42B-3BA81906B5CF}" type="pres">
      <dgm:prSet presAssocID="{FDB3C07C-2770-6745-8EBF-6B8C036924A1}" presName="hierRoot2" presStyleCnt="0"/>
      <dgm:spPr/>
    </dgm:pt>
    <dgm:pt modelId="{6113911C-5745-6340-A393-62017ED73851}" type="pres">
      <dgm:prSet presAssocID="{FDB3C07C-2770-6745-8EBF-6B8C036924A1}" presName="composite2" presStyleCnt="0"/>
      <dgm:spPr/>
    </dgm:pt>
    <dgm:pt modelId="{23124509-C30D-7840-9314-EFB6FFA5E69B}" type="pres">
      <dgm:prSet presAssocID="{FDB3C07C-2770-6745-8EBF-6B8C036924A1}" presName="background2" presStyleLbl="node2" presStyleIdx="0" presStyleCnt="2"/>
      <dgm:spPr/>
    </dgm:pt>
    <dgm:pt modelId="{BC9153AE-D90F-C24B-BB8C-7E2C3FBE4AF8}" type="pres">
      <dgm:prSet presAssocID="{FDB3C07C-2770-6745-8EBF-6B8C036924A1}" presName="text2" presStyleLbl="fgAcc2" presStyleIdx="0" presStyleCnt="2" custScaleX="175391" custLinFactNeighborX="-12198" custLinFactNeighborY="-90859">
        <dgm:presLayoutVars>
          <dgm:chPref val="3"/>
        </dgm:presLayoutVars>
      </dgm:prSet>
      <dgm:spPr/>
    </dgm:pt>
    <dgm:pt modelId="{D9776542-8427-4945-8A37-27ACB6343262}" type="pres">
      <dgm:prSet presAssocID="{FDB3C07C-2770-6745-8EBF-6B8C036924A1}" presName="hierChild3" presStyleCnt="0"/>
      <dgm:spPr/>
    </dgm:pt>
    <dgm:pt modelId="{23C6B6F4-0412-474D-BB98-C06822E24B3D}" type="pres">
      <dgm:prSet presAssocID="{EFE892CD-B3CC-9141-AB13-D231BA9173A9}" presName="Name10" presStyleLbl="parChTrans1D2" presStyleIdx="1" presStyleCnt="2"/>
      <dgm:spPr/>
    </dgm:pt>
    <dgm:pt modelId="{184D79FC-7B8F-7544-AA66-DE68D3742593}" type="pres">
      <dgm:prSet presAssocID="{BC81325A-4CE8-9247-B848-9B6BD7EFDF27}" presName="hierRoot2" presStyleCnt="0"/>
      <dgm:spPr/>
    </dgm:pt>
    <dgm:pt modelId="{F6913249-69DB-BA44-9758-A1F0DB865FB5}" type="pres">
      <dgm:prSet presAssocID="{BC81325A-4CE8-9247-B848-9B6BD7EFDF27}" presName="composite2" presStyleCnt="0"/>
      <dgm:spPr/>
    </dgm:pt>
    <dgm:pt modelId="{2E63EE11-F0ED-2B4B-97BE-DDC08B15F695}" type="pres">
      <dgm:prSet presAssocID="{BC81325A-4CE8-9247-B848-9B6BD7EFDF27}" presName="background2" presStyleLbl="node2" presStyleIdx="1" presStyleCnt="2"/>
      <dgm:spPr/>
    </dgm:pt>
    <dgm:pt modelId="{F5C0852D-05D8-9C4A-9F93-5BE230945761}" type="pres">
      <dgm:prSet presAssocID="{BC81325A-4CE8-9247-B848-9B6BD7EFDF27}" presName="text2" presStyleLbl="fgAcc2" presStyleIdx="1" presStyleCnt="2" custScaleX="230874" custLinFactY="-19527" custLinFactNeighborX="80365" custLinFactNeighborY="-100000">
        <dgm:presLayoutVars>
          <dgm:chPref val="3"/>
        </dgm:presLayoutVars>
      </dgm:prSet>
      <dgm:spPr/>
    </dgm:pt>
    <dgm:pt modelId="{62609D17-C3B5-DC4A-96BD-6CF4AE7B804D}" type="pres">
      <dgm:prSet presAssocID="{BC81325A-4CE8-9247-B848-9B6BD7EFDF27}" presName="hierChild3" presStyleCnt="0"/>
      <dgm:spPr/>
    </dgm:pt>
    <dgm:pt modelId="{F275B6FA-6188-4B4F-A2BF-462AC6CAB0E8}" type="pres">
      <dgm:prSet presAssocID="{89F2CCA8-8207-914E-9666-B54C4B046CE5}" presName="hierRoot1" presStyleCnt="0"/>
      <dgm:spPr/>
    </dgm:pt>
    <dgm:pt modelId="{9C4A6F2F-8791-FD43-8F26-1F3256AFC93A}" type="pres">
      <dgm:prSet presAssocID="{89F2CCA8-8207-914E-9666-B54C4B046CE5}" presName="composite" presStyleCnt="0"/>
      <dgm:spPr/>
    </dgm:pt>
    <dgm:pt modelId="{70EBF9B3-B1AE-634A-891F-191147B0AE77}" type="pres">
      <dgm:prSet presAssocID="{89F2CCA8-8207-914E-9666-B54C4B046CE5}" presName="background" presStyleLbl="node0" presStyleIdx="1" presStyleCnt="3"/>
      <dgm:spPr/>
    </dgm:pt>
    <dgm:pt modelId="{345F6AE6-5C85-0649-A9B3-A1B3E6D61EF6}" type="pres">
      <dgm:prSet presAssocID="{89F2CCA8-8207-914E-9666-B54C4B046CE5}" presName="text" presStyleLbl="fgAcc0" presStyleIdx="1" presStyleCnt="3" custLinFactY="100000" custLinFactNeighborX="-26901" custLinFactNeighborY="104230">
        <dgm:presLayoutVars>
          <dgm:chPref val="3"/>
        </dgm:presLayoutVars>
      </dgm:prSet>
      <dgm:spPr/>
    </dgm:pt>
    <dgm:pt modelId="{24F9E41D-CD92-304D-9B3B-48FDFB7668D3}" type="pres">
      <dgm:prSet presAssocID="{89F2CCA8-8207-914E-9666-B54C4B046CE5}" presName="hierChild2" presStyleCnt="0"/>
      <dgm:spPr/>
    </dgm:pt>
    <dgm:pt modelId="{40BF4791-A38E-1A45-BAFB-BD8AC46168BB}" type="pres">
      <dgm:prSet presAssocID="{D53200BF-D593-2142-9F53-8A7233A38FCA}" presName="hierRoot1" presStyleCnt="0"/>
      <dgm:spPr/>
    </dgm:pt>
    <dgm:pt modelId="{2DF91F6E-B3D4-5E4A-A0F2-AC1227998BE7}" type="pres">
      <dgm:prSet presAssocID="{D53200BF-D593-2142-9F53-8A7233A38FCA}" presName="composite" presStyleCnt="0"/>
      <dgm:spPr/>
    </dgm:pt>
    <dgm:pt modelId="{95B96E38-0ECD-1B40-A6CC-234DC4314327}" type="pres">
      <dgm:prSet presAssocID="{D53200BF-D593-2142-9F53-8A7233A38FCA}" presName="background" presStyleLbl="node0" presStyleIdx="2" presStyleCnt="3"/>
      <dgm:spPr/>
    </dgm:pt>
    <dgm:pt modelId="{8DDCC678-49B8-5D45-8C81-BD70AEDE46D9}" type="pres">
      <dgm:prSet presAssocID="{D53200BF-D593-2142-9F53-8A7233A38FCA}" presName="text" presStyleLbl="fgAcc0" presStyleIdx="2" presStyleCnt="3" custLinFactY="100000" custLinFactNeighborX="-7375" custLinFactNeighborY="104230">
        <dgm:presLayoutVars>
          <dgm:chPref val="3"/>
        </dgm:presLayoutVars>
      </dgm:prSet>
      <dgm:spPr/>
    </dgm:pt>
    <dgm:pt modelId="{3D557D9B-1C1A-C346-B92E-BB26ECED2DAC}" type="pres">
      <dgm:prSet presAssocID="{D53200BF-D593-2142-9F53-8A7233A38FCA}" presName="hierChild2" presStyleCnt="0"/>
      <dgm:spPr/>
    </dgm:pt>
  </dgm:ptLst>
  <dgm:cxnLst>
    <dgm:cxn modelId="{EFE3740C-AEE2-5A44-B263-59C28BF32112}" type="presOf" srcId="{FDB3C07C-2770-6745-8EBF-6B8C036924A1}" destId="{BC9153AE-D90F-C24B-BB8C-7E2C3FBE4AF8}" srcOrd="0" destOrd="0" presId="urn:microsoft.com/office/officeart/2005/8/layout/hierarchy1"/>
    <dgm:cxn modelId="{5146270E-B4A6-AE44-A804-FC9CCD09FBF3}" srcId="{AC551CA4-0B61-674F-A689-A8903CC5D920}" destId="{BC81325A-4CE8-9247-B848-9B6BD7EFDF27}" srcOrd="1" destOrd="0" parTransId="{EFE892CD-B3CC-9141-AB13-D231BA9173A9}" sibTransId="{4A2E5333-07F5-F049-BE47-E8CD3CF03B5A}"/>
    <dgm:cxn modelId="{F9E4DE25-F02E-7341-8BEA-8D61C46EC9EA}" srcId="{E942E996-3769-2D4F-8896-881BC69E47ED}" destId="{AC551CA4-0B61-674F-A689-A8903CC5D920}" srcOrd="0" destOrd="0" parTransId="{DABFB155-8457-9D40-90A7-91F59613C551}" sibTransId="{A3D53F48-95ED-CB41-9F33-E5E67627D9C2}"/>
    <dgm:cxn modelId="{9F0AE462-E088-5B44-A1E9-B16D30AF350F}" type="presOf" srcId="{E942E996-3769-2D4F-8896-881BC69E47ED}" destId="{B14B77B6-014E-B242-B7B5-5AB52033628A}" srcOrd="0" destOrd="0" presId="urn:microsoft.com/office/officeart/2005/8/layout/hierarchy1"/>
    <dgm:cxn modelId="{DFBC3E7C-65A2-E84D-83E0-13DE20EF0FBD}" type="presOf" srcId="{EFE892CD-B3CC-9141-AB13-D231BA9173A9}" destId="{23C6B6F4-0412-474D-BB98-C06822E24B3D}" srcOrd="0" destOrd="0" presId="urn:microsoft.com/office/officeart/2005/8/layout/hierarchy1"/>
    <dgm:cxn modelId="{06E3E78C-B365-104C-AC12-02C845FF634B}" type="presOf" srcId="{BC81325A-4CE8-9247-B848-9B6BD7EFDF27}" destId="{F5C0852D-05D8-9C4A-9F93-5BE230945761}" srcOrd="0" destOrd="0" presId="urn:microsoft.com/office/officeart/2005/8/layout/hierarchy1"/>
    <dgm:cxn modelId="{74F26BA3-4660-5641-83E0-6887F6F9893E}" type="presOf" srcId="{AC551CA4-0B61-674F-A689-A8903CC5D920}" destId="{ED4B71F1-A1B5-C14A-B149-F3FC14BF1316}" srcOrd="0" destOrd="0" presId="urn:microsoft.com/office/officeart/2005/8/layout/hierarchy1"/>
    <dgm:cxn modelId="{747C0FA9-E933-884D-B346-3271AFB11513}" type="presOf" srcId="{C614EC37-899B-1440-8BE7-B1F9572FFD35}" destId="{F9FCE4D7-7455-404C-B014-28DAEDF6EE0D}" srcOrd="0" destOrd="0" presId="urn:microsoft.com/office/officeart/2005/8/layout/hierarchy1"/>
    <dgm:cxn modelId="{EB141EB7-099B-FD42-8DA0-4E48E17FAE37}" srcId="{E942E996-3769-2D4F-8896-881BC69E47ED}" destId="{89F2CCA8-8207-914E-9666-B54C4B046CE5}" srcOrd="1" destOrd="0" parTransId="{14058360-CBC4-A644-98E2-3D365B8CD738}" sibTransId="{D6BC792C-7E40-C64F-8364-1DBCEB546776}"/>
    <dgm:cxn modelId="{22B0E6C1-9D55-7247-85AC-08A274C7B7E4}" srcId="{AC551CA4-0B61-674F-A689-A8903CC5D920}" destId="{FDB3C07C-2770-6745-8EBF-6B8C036924A1}" srcOrd="0" destOrd="0" parTransId="{C614EC37-899B-1440-8BE7-B1F9572FFD35}" sibTransId="{B6D423B5-9C88-9349-8E60-9755B254AC86}"/>
    <dgm:cxn modelId="{BC03B2C4-1F87-3D4C-9361-0B28948670D2}" type="presOf" srcId="{89F2CCA8-8207-914E-9666-B54C4B046CE5}" destId="{345F6AE6-5C85-0649-A9B3-A1B3E6D61EF6}" srcOrd="0" destOrd="0" presId="urn:microsoft.com/office/officeart/2005/8/layout/hierarchy1"/>
    <dgm:cxn modelId="{832880E4-650E-9343-ABA8-B8B60EDDDC69}" type="presOf" srcId="{D53200BF-D593-2142-9F53-8A7233A38FCA}" destId="{8DDCC678-49B8-5D45-8C81-BD70AEDE46D9}" srcOrd="0" destOrd="0" presId="urn:microsoft.com/office/officeart/2005/8/layout/hierarchy1"/>
    <dgm:cxn modelId="{AB9ECEF3-0778-BB42-85D3-423565E4808C}" srcId="{E942E996-3769-2D4F-8896-881BC69E47ED}" destId="{D53200BF-D593-2142-9F53-8A7233A38FCA}" srcOrd="2" destOrd="0" parTransId="{EC2BF40B-660B-BB49-8860-4CA8C119EC37}" sibTransId="{9D7A5601-9E94-8A48-9591-77F77FB2CC9D}"/>
    <dgm:cxn modelId="{815AFADD-E5FA-2445-901A-C78DF28A810E}" type="presParOf" srcId="{B14B77B6-014E-B242-B7B5-5AB52033628A}" destId="{313EECE8-FF28-C34C-993D-B9B2FE9DBC57}" srcOrd="0" destOrd="0" presId="urn:microsoft.com/office/officeart/2005/8/layout/hierarchy1"/>
    <dgm:cxn modelId="{3BB34DF4-0F73-D948-AFFB-6235A3278EA9}" type="presParOf" srcId="{313EECE8-FF28-C34C-993D-B9B2FE9DBC57}" destId="{74BE585B-3C33-5847-897C-C6824EFE25EB}" srcOrd="0" destOrd="0" presId="urn:microsoft.com/office/officeart/2005/8/layout/hierarchy1"/>
    <dgm:cxn modelId="{FA9E0962-A3A7-9248-802B-AA454E897169}" type="presParOf" srcId="{74BE585B-3C33-5847-897C-C6824EFE25EB}" destId="{7CF28082-E749-984C-8667-E0028DD7EA25}" srcOrd="0" destOrd="0" presId="urn:microsoft.com/office/officeart/2005/8/layout/hierarchy1"/>
    <dgm:cxn modelId="{8645CBDD-C7E5-D14A-BA5A-682A56EB0194}" type="presParOf" srcId="{74BE585B-3C33-5847-897C-C6824EFE25EB}" destId="{ED4B71F1-A1B5-C14A-B149-F3FC14BF1316}" srcOrd="1" destOrd="0" presId="urn:microsoft.com/office/officeart/2005/8/layout/hierarchy1"/>
    <dgm:cxn modelId="{11BBBB37-1BBB-994E-B0D5-D3029343F7A0}" type="presParOf" srcId="{313EECE8-FF28-C34C-993D-B9B2FE9DBC57}" destId="{C930751B-E282-7B4D-BC3E-3E41C4F819B1}" srcOrd="1" destOrd="0" presId="urn:microsoft.com/office/officeart/2005/8/layout/hierarchy1"/>
    <dgm:cxn modelId="{49C41EAF-B3B4-8449-A52B-9E758BEB8A16}" type="presParOf" srcId="{C930751B-E282-7B4D-BC3E-3E41C4F819B1}" destId="{F9FCE4D7-7455-404C-B014-28DAEDF6EE0D}" srcOrd="0" destOrd="0" presId="urn:microsoft.com/office/officeart/2005/8/layout/hierarchy1"/>
    <dgm:cxn modelId="{E7976400-E0D4-C743-AFCB-0E8AE22F4AE4}" type="presParOf" srcId="{C930751B-E282-7B4D-BC3E-3E41C4F819B1}" destId="{F6640A6A-BC63-284D-A42B-3BA81906B5CF}" srcOrd="1" destOrd="0" presId="urn:microsoft.com/office/officeart/2005/8/layout/hierarchy1"/>
    <dgm:cxn modelId="{20B7E53C-95CC-C841-8C57-B9812EE721F7}" type="presParOf" srcId="{F6640A6A-BC63-284D-A42B-3BA81906B5CF}" destId="{6113911C-5745-6340-A393-62017ED73851}" srcOrd="0" destOrd="0" presId="urn:microsoft.com/office/officeart/2005/8/layout/hierarchy1"/>
    <dgm:cxn modelId="{4EFC5B3D-D23A-AF42-B858-9FD8340A0C69}" type="presParOf" srcId="{6113911C-5745-6340-A393-62017ED73851}" destId="{23124509-C30D-7840-9314-EFB6FFA5E69B}" srcOrd="0" destOrd="0" presId="urn:microsoft.com/office/officeart/2005/8/layout/hierarchy1"/>
    <dgm:cxn modelId="{ED852E82-5113-744E-956B-47762D73A77E}" type="presParOf" srcId="{6113911C-5745-6340-A393-62017ED73851}" destId="{BC9153AE-D90F-C24B-BB8C-7E2C3FBE4AF8}" srcOrd="1" destOrd="0" presId="urn:microsoft.com/office/officeart/2005/8/layout/hierarchy1"/>
    <dgm:cxn modelId="{BE1A3D3E-8D77-B144-8912-E5F434AB62F2}" type="presParOf" srcId="{F6640A6A-BC63-284D-A42B-3BA81906B5CF}" destId="{D9776542-8427-4945-8A37-27ACB6343262}" srcOrd="1" destOrd="0" presId="urn:microsoft.com/office/officeart/2005/8/layout/hierarchy1"/>
    <dgm:cxn modelId="{BAD948E7-DC41-4948-AF2C-C994EB9EFA37}" type="presParOf" srcId="{C930751B-E282-7B4D-BC3E-3E41C4F819B1}" destId="{23C6B6F4-0412-474D-BB98-C06822E24B3D}" srcOrd="2" destOrd="0" presId="urn:microsoft.com/office/officeart/2005/8/layout/hierarchy1"/>
    <dgm:cxn modelId="{009AF3B9-267B-2748-A92A-882DEBC48D04}" type="presParOf" srcId="{C930751B-E282-7B4D-BC3E-3E41C4F819B1}" destId="{184D79FC-7B8F-7544-AA66-DE68D3742593}" srcOrd="3" destOrd="0" presId="urn:microsoft.com/office/officeart/2005/8/layout/hierarchy1"/>
    <dgm:cxn modelId="{1928141E-2EFB-1043-8166-A9874876BC73}" type="presParOf" srcId="{184D79FC-7B8F-7544-AA66-DE68D3742593}" destId="{F6913249-69DB-BA44-9758-A1F0DB865FB5}" srcOrd="0" destOrd="0" presId="urn:microsoft.com/office/officeart/2005/8/layout/hierarchy1"/>
    <dgm:cxn modelId="{25FEDC32-9D5C-1A41-94D5-260299FAB28C}" type="presParOf" srcId="{F6913249-69DB-BA44-9758-A1F0DB865FB5}" destId="{2E63EE11-F0ED-2B4B-97BE-DDC08B15F695}" srcOrd="0" destOrd="0" presId="urn:microsoft.com/office/officeart/2005/8/layout/hierarchy1"/>
    <dgm:cxn modelId="{DD7A4DCA-4C0F-F844-A376-2764A67E852A}" type="presParOf" srcId="{F6913249-69DB-BA44-9758-A1F0DB865FB5}" destId="{F5C0852D-05D8-9C4A-9F93-5BE230945761}" srcOrd="1" destOrd="0" presId="urn:microsoft.com/office/officeart/2005/8/layout/hierarchy1"/>
    <dgm:cxn modelId="{0BA44E02-4221-AF48-8725-95888398DF53}" type="presParOf" srcId="{184D79FC-7B8F-7544-AA66-DE68D3742593}" destId="{62609D17-C3B5-DC4A-96BD-6CF4AE7B804D}" srcOrd="1" destOrd="0" presId="urn:microsoft.com/office/officeart/2005/8/layout/hierarchy1"/>
    <dgm:cxn modelId="{2BF298AA-C61E-C549-839A-0592ECC04D3F}" type="presParOf" srcId="{B14B77B6-014E-B242-B7B5-5AB52033628A}" destId="{F275B6FA-6188-4B4F-A2BF-462AC6CAB0E8}" srcOrd="1" destOrd="0" presId="urn:microsoft.com/office/officeart/2005/8/layout/hierarchy1"/>
    <dgm:cxn modelId="{331E0954-E5C3-F141-8514-AAD3C6513A23}" type="presParOf" srcId="{F275B6FA-6188-4B4F-A2BF-462AC6CAB0E8}" destId="{9C4A6F2F-8791-FD43-8F26-1F3256AFC93A}" srcOrd="0" destOrd="0" presId="urn:microsoft.com/office/officeart/2005/8/layout/hierarchy1"/>
    <dgm:cxn modelId="{44F379EC-6D95-E846-98F1-630C3C35EEE5}" type="presParOf" srcId="{9C4A6F2F-8791-FD43-8F26-1F3256AFC93A}" destId="{70EBF9B3-B1AE-634A-891F-191147B0AE77}" srcOrd="0" destOrd="0" presId="urn:microsoft.com/office/officeart/2005/8/layout/hierarchy1"/>
    <dgm:cxn modelId="{F4B938E3-DA8F-244A-BD7B-CE24041B3F9B}" type="presParOf" srcId="{9C4A6F2F-8791-FD43-8F26-1F3256AFC93A}" destId="{345F6AE6-5C85-0649-A9B3-A1B3E6D61EF6}" srcOrd="1" destOrd="0" presId="urn:microsoft.com/office/officeart/2005/8/layout/hierarchy1"/>
    <dgm:cxn modelId="{8BE50F14-C02E-DA4C-9A50-815A9023EF39}" type="presParOf" srcId="{F275B6FA-6188-4B4F-A2BF-462AC6CAB0E8}" destId="{24F9E41D-CD92-304D-9B3B-48FDFB7668D3}" srcOrd="1" destOrd="0" presId="urn:microsoft.com/office/officeart/2005/8/layout/hierarchy1"/>
    <dgm:cxn modelId="{89E25367-EA9D-8E40-BE2E-4A0333EF3EB1}" type="presParOf" srcId="{B14B77B6-014E-B242-B7B5-5AB52033628A}" destId="{40BF4791-A38E-1A45-BAFB-BD8AC46168BB}" srcOrd="2" destOrd="0" presId="urn:microsoft.com/office/officeart/2005/8/layout/hierarchy1"/>
    <dgm:cxn modelId="{54F8B414-4E32-DF4B-A8E2-ADE86DD737C0}" type="presParOf" srcId="{40BF4791-A38E-1A45-BAFB-BD8AC46168BB}" destId="{2DF91F6E-B3D4-5E4A-A0F2-AC1227998BE7}" srcOrd="0" destOrd="0" presId="urn:microsoft.com/office/officeart/2005/8/layout/hierarchy1"/>
    <dgm:cxn modelId="{F06797ED-8042-B24E-A06D-E134D3819ABD}" type="presParOf" srcId="{2DF91F6E-B3D4-5E4A-A0F2-AC1227998BE7}" destId="{95B96E38-0ECD-1B40-A6CC-234DC4314327}" srcOrd="0" destOrd="0" presId="urn:microsoft.com/office/officeart/2005/8/layout/hierarchy1"/>
    <dgm:cxn modelId="{51CD22B0-B7EF-8348-9CA1-57589F8D97A5}" type="presParOf" srcId="{2DF91F6E-B3D4-5E4A-A0F2-AC1227998BE7}" destId="{8DDCC678-49B8-5D45-8C81-BD70AEDE46D9}" srcOrd="1" destOrd="0" presId="urn:microsoft.com/office/officeart/2005/8/layout/hierarchy1"/>
    <dgm:cxn modelId="{6A39B9E4-454E-A744-B04E-2675DFADAF6A}" type="presParOf" srcId="{40BF4791-A38E-1A45-BAFB-BD8AC46168BB}" destId="{3D557D9B-1C1A-C346-B92E-BB26ECED2DA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93360D-5A26-2747-AC3F-054A77DE2B97}" type="doc">
      <dgm:prSet loTypeId="urn:microsoft.com/office/officeart/2005/8/layout/pList2" loCatId="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6889C32-4DF4-D74A-AEEA-E8777B185979}">
      <dgm:prSet phldrT="[Text]"/>
      <dgm:spPr/>
      <dgm:t>
        <a:bodyPr/>
        <a:lstStyle/>
        <a:p>
          <a:r>
            <a:rPr lang="en-GB" dirty="0">
              <a:solidFill>
                <a:schemeClr val="bg1"/>
              </a:solidFill>
            </a:rPr>
            <a:t>hematomas intracerebral </a:t>
          </a:r>
          <a:r>
            <a:rPr lang="en-GB" dirty="0" err="1">
              <a:solidFill>
                <a:schemeClr val="bg1"/>
              </a:solidFill>
            </a:rPr>
            <a:t>hemorrhages</a:t>
          </a:r>
          <a:r>
            <a:rPr lang="en-GB" dirty="0">
              <a:solidFill>
                <a:schemeClr val="bg1"/>
              </a:solidFill>
            </a:rPr>
            <a:t>
</a:t>
          </a:r>
          <a:r>
            <a:rPr lang="en-GB" dirty="0" err="1">
              <a:solidFill>
                <a:schemeClr val="bg1"/>
              </a:solidFill>
            </a:rPr>
            <a:t>tumors</a:t>
          </a:r>
          <a:r>
            <a:rPr lang="en-GB" dirty="0">
              <a:solidFill>
                <a:schemeClr val="bg1"/>
              </a:solidFill>
            </a:rPr>
            <a:t>
status epilepticus</a:t>
          </a:r>
        </a:p>
      </dgm:t>
    </dgm:pt>
    <dgm:pt modelId="{A552830C-F021-674F-B8BB-B8D099E731F7}" type="parTrans" cxnId="{F05F10DB-8535-604E-B4F2-2FC400159FB0}">
      <dgm:prSet/>
      <dgm:spPr/>
      <dgm:t>
        <a:bodyPr/>
        <a:lstStyle/>
        <a:p>
          <a:endParaRPr lang="en-GB"/>
        </a:p>
      </dgm:t>
    </dgm:pt>
    <dgm:pt modelId="{0A909C7D-4720-0D4B-AC2D-AE9120942F63}" type="sibTrans" cxnId="{F05F10DB-8535-604E-B4F2-2FC400159FB0}">
      <dgm:prSet/>
      <dgm:spPr/>
      <dgm:t>
        <a:bodyPr/>
        <a:lstStyle/>
        <a:p>
          <a:endParaRPr lang="en-GB"/>
        </a:p>
      </dgm:t>
    </dgm:pt>
    <dgm:pt modelId="{1446B395-B7DF-194D-9CFE-A622E8962C26}">
      <dgm:prSet phldrT="[Text]"/>
      <dgm:spPr/>
      <dgm:t>
        <a:bodyPr/>
        <a:lstStyle/>
        <a:p>
          <a:endParaRPr lang="sr-Cyrl-RS" dirty="0"/>
        </a:p>
        <a:p>
          <a:r>
            <a:rPr lang="en-GB" dirty="0" err="1"/>
            <a:t>hypoglycemia</a:t>
          </a:r>
          <a:r>
            <a:rPr lang="en-GB" dirty="0"/>
            <a:t>
</a:t>
          </a:r>
          <a:r>
            <a:rPr lang="en-GB" dirty="0" err="1"/>
            <a:t>hyperglycemia</a:t>
          </a:r>
          <a:r>
            <a:rPr lang="en-GB" dirty="0"/>
            <a:t>
infection
alcoholism
drug poisoning</a:t>
          </a:r>
        </a:p>
      </dgm:t>
    </dgm:pt>
    <dgm:pt modelId="{6474D5DA-B0EF-2649-B334-50EC474B6FAB}" type="parTrans" cxnId="{F90FB72D-8D8C-7F42-BDAD-1030F92EA80D}">
      <dgm:prSet/>
      <dgm:spPr/>
      <dgm:t>
        <a:bodyPr/>
        <a:lstStyle/>
        <a:p>
          <a:endParaRPr lang="en-GB"/>
        </a:p>
      </dgm:t>
    </dgm:pt>
    <dgm:pt modelId="{B7A1B63E-B1DE-BC45-96C0-E23E7D2E7BB4}" type="sibTrans" cxnId="{F90FB72D-8D8C-7F42-BDAD-1030F92EA80D}">
      <dgm:prSet/>
      <dgm:spPr/>
      <dgm:t>
        <a:bodyPr/>
        <a:lstStyle/>
        <a:p>
          <a:endParaRPr lang="en-GB"/>
        </a:p>
      </dgm:t>
    </dgm:pt>
    <dgm:pt modelId="{E165222A-3F2D-D943-8A7B-B7474B706C2E}" type="pres">
      <dgm:prSet presAssocID="{FB93360D-5A26-2747-AC3F-054A77DE2B97}" presName="Name0" presStyleCnt="0">
        <dgm:presLayoutVars>
          <dgm:dir/>
          <dgm:resizeHandles val="exact"/>
        </dgm:presLayoutVars>
      </dgm:prSet>
      <dgm:spPr/>
    </dgm:pt>
    <dgm:pt modelId="{15CBA21E-53B4-3A41-B47E-5AA74263084F}" type="pres">
      <dgm:prSet presAssocID="{FB93360D-5A26-2747-AC3F-054A77DE2B97}" presName="bkgdShp" presStyleLbl="alignAccFollowNode1" presStyleIdx="0" presStyleCnt="1"/>
      <dgm:spPr/>
    </dgm:pt>
    <dgm:pt modelId="{CF0EC3D6-57DA-744A-AED8-5C53C092EEF6}" type="pres">
      <dgm:prSet presAssocID="{FB93360D-5A26-2747-AC3F-054A77DE2B97}" presName="linComp" presStyleCnt="0"/>
      <dgm:spPr/>
    </dgm:pt>
    <dgm:pt modelId="{1CA6EAE5-9C83-8D4E-9A34-B2292229B712}" type="pres">
      <dgm:prSet presAssocID="{46889C32-4DF4-D74A-AEEA-E8777B185979}" presName="compNode" presStyleCnt="0"/>
      <dgm:spPr/>
    </dgm:pt>
    <dgm:pt modelId="{B5E0494E-18BA-9A47-B6C5-D619769CBF9B}" type="pres">
      <dgm:prSet presAssocID="{46889C32-4DF4-D74A-AEEA-E8777B185979}" presName="node" presStyleLbl="node1" presStyleIdx="0" presStyleCnt="2" custScaleX="104210" custScaleY="114088">
        <dgm:presLayoutVars>
          <dgm:bulletEnabled val="1"/>
        </dgm:presLayoutVars>
      </dgm:prSet>
      <dgm:spPr/>
    </dgm:pt>
    <dgm:pt modelId="{751AC86E-875E-F543-88B9-E45538575704}" type="pres">
      <dgm:prSet presAssocID="{46889C32-4DF4-D74A-AEEA-E8777B185979}" presName="invisiNode" presStyleLbl="node1" presStyleIdx="0" presStyleCnt="2"/>
      <dgm:spPr/>
    </dgm:pt>
    <dgm:pt modelId="{352B2428-2A4F-7B46-BC62-5A8438C7AFB9}" type="pres">
      <dgm:prSet presAssocID="{46889C32-4DF4-D74A-AEEA-E8777B185979}" presName="imagNode" presStyleLbl="fgImgPlace1" presStyleIdx="0" presStyleCnt="2"/>
      <dgm:spPr/>
    </dgm:pt>
    <dgm:pt modelId="{75AC2E3D-DB0C-D94B-8747-DA9717D373D4}" type="pres">
      <dgm:prSet presAssocID="{0A909C7D-4720-0D4B-AC2D-AE9120942F63}" presName="sibTrans" presStyleLbl="sibTrans2D1" presStyleIdx="0" presStyleCnt="0"/>
      <dgm:spPr/>
    </dgm:pt>
    <dgm:pt modelId="{F7F3F418-69F4-364F-ABB9-E68E4ACDE786}" type="pres">
      <dgm:prSet presAssocID="{1446B395-B7DF-194D-9CFE-A622E8962C26}" presName="compNode" presStyleCnt="0"/>
      <dgm:spPr/>
    </dgm:pt>
    <dgm:pt modelId="{AFDB72F7-A1AA-6A43-940D-CACF676ED15F}" type="pres">
      <dgm:prSet presAssocID="{1446B395-B7DF-194D-9CFE-A622E8962C26}" presName="node" presStyleLbl="node1" presStyleIdx="1" presStyleCnt="2" custScaleX="112307" custScaleY="123459" custLinFactNeighborX="11701" custLinFactNeighborY="-2947">
        <dgm:presLayoutVars>
          <dgm:bulletEnabled val="1"/>
        </dgm:presLayoutVars>
      </dgm:prSet>
      <dgm:spPr/>
    </dgm:pt>
    <dgm:pt modelId="{51C58F2D-A1BE-9442-9B48-29DBEA74BB23}" type="pres">
      <dgm:prSet presAssocID="{1446B395-B7DF-194D-9CFE-A622E8962C26}" presName="invisiNode" presStyleLbl="node1" presStyleIdx="1" presStyleCnt="2"/>
      <dgm:spPr/>
    </dgm:pt>
    <dgm:pt modelId="{B9ED55BE-AD2B-D549-9291-EDEA206871FF}" type="pres">
      <dgm:prSet presAssocID="{1446B395-B7DF-194D-9CFE-A622E8962C26}" presName="imagNode" presStyleLbl="fgImgPlace1" presStyleIdx="1" presStyleCnt="2"/>
      <dgm:spPr/>
    </dgm:pt>
  </dgm:ptLst>
  <dgm:cxnLst>
    <dgm:cxn modelId="{1D3AF40B-5867-124E-AAA1-B1D9A6C0CBA3}" type="presOf" srcId="{1446B395-B7DF-194D-9CFE-A622E8962C26}" destId="{AFDB72F7-A1AA-6A43-940D-CACF676ED15F}" srcOrd="0" destOrd="0" presId="urn:microsoft.com/office/officeart/2005/8/layout/pList2"/>
    <dgm:cxn modelId="{F90FB72D-8D8C-7F42-BDAD-1030F92EA80D}" srcId="{FB93360D-5A26-2747-AC3F-054A77DE2B97}" destId="{1446B395-B7DF-194D-9CFE-A622E8962C26}" srcOrd="1" destOrd="0" parTransId="{6474D5DA-B0EF-2649-B334-50EC474B6FAB}" sibTransId="{B7A1B63E-B1DE-BC45-96C0-E23E7D2E7BB4}"/>
    <dgm:cxn modelId="{471446AD-500A-2745-A2D6-03D18361DDAC}" type="presOf" srcId="{46889C32-4DF4-D74A-AEEA-E8777B185979}" destId="{B5E0494E-18BA-9A47-B6C5-D619769CBF9B}" srcOrd="0" destOrd="0" presId="urn:microsoft.com/office/officeart/2005/8/layout/pList2"/>
    <dgm:cxn modelId="{89033CB7-A18F-D44F-9DDC-820437DC995B}" type="presOf" srcId="{FB93360D-5A26-2747-AC3F-054A77DE2B97}" destId="{E165222A-3F2D-D943-8A7B-B7474B706C2E}" srcOrd="0" destOrd="0" presId="urn:microsoft.com/office/officeart/2005/8/layout/pList2"/>
    <dgm:cxn modelId="{F05F10DB-8535-604E-B4F2-2FC400159FB0}" srcId="{FB93360D-5A26-2747-AC3F-054A77DE2B97}" destId="{46889C32-4DF4-D74A-AEEA-E8777B185979}" srcOrd="0" destOrd="0" parTransId="{A552830C-F021-674F-B8BB-B8D099E731F7}" sibTransId="{0A909C7D-4720-0D4B-AC2D-AE9120942F63}"/>
    <dgm:cxn modelId="{95554FF3-526A-5E46-9061-8A534C7C1F67}" type="presOf" srcId="{0A909C7D-4720-0D4B-AC2D-AE9120942F63}" destId="{75AC2E3D-DB0C-D94B-8747-DA9717D373D4}" srcOrd="0" destOrd="0" presId="urn:microsoft.com/office/officeart/2005/8/layout/pList2"/>
    <dgm:cxn modelId="{A0E8BA55-11CA-C642-B96D-F9CC9371A5FB}" type="presParOf" srcId="{E165222A-3F2D-D943-8A7B-B7474B706C2E}" destId="{15CBA21E-53B4-3A41-B47E-5AA74263084F}" srcOrd="0" destOrd="0" presId="urn:microsoft.com/office/officeart/2005/8/layout/pList2"/>
    <dgm:cxn modelId="{5AFCBB35-2715-0C43-A067-FA05472D57E8}" type="presParOf" srcId="{E165222A-3F2D-D943-8A7B-B7474B706C2E}" destId="{CF0EC3D6-57DA-744A-AED8-5C53C092EEF6}" srcOrd="1" destOrd="0" presId="urn:microsoft.com/office/officeart/2005/8/layout/pList2"/>
    <dgm:cxn modelId="{E98965A2-C5CF-184E-9E69-349677E7FD0D}" type="presParOf" srcId="{CF0EC3D6-57DA-744A-AED8-5C53C092EEF6}" destId="{1CA6EAE5-9C83-8D4E-9A34-B2292229B712}" srcOrd="0" destOrd="0" presId="urn:microsoft.com/office/officeart/2005/8/layout/pList2"/>
    <dgm:cxn modelId="{F7DF99DF-DBC2-614B-9F20-60D261FBDE6A}" type="presParOf" srcId="{1CA6EAE5-9C83-8D4E-9A34-B2292229B712}" destId="{B5E0494E-18BA-9A47-B6C5-D619769CBF9B}" srcOrd="0" destOrd="0" presId="urn:microsoft.com/office/officeart/2005/8/layout/pList2"/>
    <dgm:cxn modelId="{1674F46B-EA36-184A-880F-C8DC64CBA539}" type="presParOf" srcId="{1CA6EAE5-9C83-8D4E-9A34-B2292229B712}" destId="{751AC86E-875E-F543-88B9-E45538575704}" srcOrd="1" destOrd="0" presId="urn:microsoft.com/office/officeart/2005/8/layout/pList2"/>
    <dgm:cxn modelId="{2AB066E8-B414-064E-A6FC-5374E4191E83}" type="presParOf" srcId="{1CA6EAE5-9C83-8D4E-9A34-B2292229B712}" destId="{352B2428-2A4F-7B46-BC62-5A8438C7AFB9}" srcOrd="2" destOrd="0" presId="urn:microsoft.com/office/officeart/2005/8/layout/pList2"/>
    <dgm:cxn modelId="{DBD979C9-FA92-4E45-AF06-78DC7B753EBE}" type="presParOf" srcId="{CF0EC3D6-57DA-744A-AED8-5C53C092EEF6}" destId="{75AC2E3D-DB0C-D94B-8747-DA9717D373D4}" srcOrd="1" destOrd="0" presId="urn:microsoft.com/office/officeart/2005/8/layout/pList2"/>
    <dgm:cxn modelId="{8FD32E54-CA9F-A841-8AD9-9FD2BEE33D08}" type="presParOf" srcId="{CF0EC3D6-57DA-744A-AED8-5C53C092EEF6}" destId="{F7F3F418-69F4-364F-ABB9-E68E4ACDE786}" srcOrd="2" destOrd="0" presId="urn:microsoft.com/office/officeart/2005/8/layout/pList2"/>
    <dgm:cxn modelId="{DFCAB918-40DB-5B40-885C-66455A5D4568}" type="presParOf" srcId="{F7F3F418-69F4-364F-ABB9-E68E4ACDE786}" destId="{AFDB72F7-A1AA-6A43-940D-CACF676ED15F}" srcOrd="0" destOrd="0" presId="urn:microsoft.com/office/officeart/2005/8/layout/pList2"/>
    <dgm:cxn modelId="{4EA7D2A1-AF56-1B4E-A48F-A0184E4C8FF6}" type="presParOf" srcId="{F7F3F418-69F4-364F-ABB9-E68E4ACDE786}" destId="{51C58F2D-A1BE-9442-9B48-29DBEA74BB23}" srcOrd="1" destOrd="0" presId="urn:microsoft.com/office/officeart/2005/8/layout/pList2"/>
    <dgm:cxn modelId="{1D2DE6A2-1248-064D-96A4-02AC1F872F5A}" type="presParOf" srcId="{F7F3F418-69F4-364F-ABB9-E68E4ACDE786}" destId="{B9ED55BE-AD2B-D549-9291-EDEA206871FF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539ACF-4D1A-354A-982D-24C6B8DF76DC}" type="doc">
      <dgm:prSet loTypeId="urn:microsoft.com/office/officeart/2005/8/layout/funnel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047942E-1B7E-DF4C-819C-961D9E97FC97}">
      <dgm:prSet phldrT="[Text]"/>
      <dgm:spPr/>
      <dgm:t>
        <a:bodyPr/>
        <a:lstStyle/>
        <a:p>
          <a:r>
            <a:rPr lang="sr-Cyrl-RS" dirty="0"/>
            <a:t>2% </a:t>
          </a:r>
          <a:r>
            <a:rPr lang="en-GB" dirty="0"/>
            <a:t>of unknown </a:t>
          </a:r>
          <a:r>
            <a:rPr lang="en-GB" dirty="0" err="1"/>
            <a:t>etiology</a:t>
          </a:r>
          <a:endParaRPr lang="en-GB" dirty="0"/>
        </a:p>
      </dgm:t>
    </dgm:pt>
    <dgm:pt modelId="{59526262-69A9-2D42-8DC5-998DBA1CF0E1}" type="parTrans" cxnId="{7F299EB8-55D0-9445-AD9F-855EA9AD3B78}">
      <dgm:prSet/>
      <dgm:spPr/>
      <dgm:t>
        <a:bodyPr/>
        <a:lstStyle/>
        <a:p>
          <a:endParaRPr lang="en-GB"/>
        </a:p>
      </dgm:t>
    </dgm:pt>
    <dgm:pt modelId="{EDFAC182-2A1F-CE45-ABE5-8538EA90409B}" type="sibTrans" cxnId="{7F299EB8-55D0-9445-AD9F-855EA9AD3B78}">
      <dgm:prSet/>
      <dgm:spPr/>
      <dgm:t>
        <a:bodyPr/>
        <a:lstStyle/>
        <a:p>
          <a:endParaRPr lang="en-GB"/>
        </a:p>
      </dgm:t>
    </dgm:pt>
    <dgm:pt modelId="{C6061091-560D-8646-8D8C-0BBE75F30065}">
      <dgm:prSet phldrT="[Text]"/>
      <dgm:spPr/>
      <dgm:t>
        <a:bodyPr/>
        <a:lstStyle/>
        <a:p>
          <a:r>
            <a:rPr lang="sr-Cyrl-RS" dirty="0"/>
            <a:t>40% </a:t>
          </a:r>
          <a:r>
            <a:rPr lang="en-GB" dirty="0"/>
            <a:t>primary CNS disorders</a:t>
          </a:r>
        </a:p>
      </dgm:t>
    </dgm:pt>
    <dgm:pt modelId="{F397E523-0965-2E4D-AC4D-562944347834}" type="parTrans" cxnId="{21DB4365-ED7E-F44C-B572-BC8D63CBFCB4}">
      <dgm:prSet/>
      <dgm:spPr/>
      <dgm:t>
        <a:bodyPr/>
        <a:lstStyle/>
        <a:p>
          <a:endParaRPr lang="en-GB"/>
        </a:p>
      </dgm:t>
    </dgm:pt>
    <dgm:pt modelId="{323F8D0E-D3DE-2647-A4F0-4F12CF1FA2FA}" type="sibTrans" cxnId="{21DB4365-ED7E-F44C-B572-BC8D63CBFCB4}">
      <dgm:prSet/>
      <dgm:spPr/>
      <dgm:t>
        <a:bodyPr/>
        <a:lstStyle/>
        <a:p>
          <a:endParaRPr lang="en-GB"/>
        </a:p>
      </dgm:t>
    </dgm:pt>
    <dgm:pt modelId="{5FC0B050-13BE-8249-91E6-598EC7E098B7}">
      <dgm:prSet phldrT="[Text]"/>
      <dgm:spPr/>
      <dgm:t>
        <a:bodyPr/>
        <a:lstStyle/>
        <a:p>
          <a:r>
            <a:rPr lang="sr-Cyrl-RS" dirty="0"/>
            <a:t>58%</a:t>
          </a:r>
          <a:r>
            <a:rPr lang="en-GB" dirty="0"/>
            <a:t>metabolic and toxic</a:t>
          </a:r>
        </a:p>
      </dgm:t>
    </dgm:pt>
    <dgm:pt modelId="{DE51DB5B-3856-8946-A3AE-D9F56B0A7240}" type="parTrans" cxnId="{E8D2D883-1075-DC48-BBAA-2FF73D113EB9}">
      <dgm:prSet/>
      <dgm:spPr/>
      <dgm:t>
        <a:bodyPr/>
        <a:lstStyle/>
        <a:p>
          <a:endParaRPr lang="en-GB"/>
        </a:p>
      </dgm:t>
    </dgm:pt>
    <dgm:pt modelId="{F3938C56-3C0E-D04E-BAEB-E5F970C603BF}" type="sibTrans" cxnId="{E8D2D883-1075-DC48-BBAA-2FF73D113EB9}">
      <dgm:prSet/>
      <dgm:spPr/>
      <dgm:t>
        <a:bodyPr/>
        <a:lstStyle/>
        <a:p>
          <a:endParaRPr lang="en-GB"/>
        </a:p>
      </dgm:t>
    </dgm:pt>
    <dgm:pt modelId="{66170795-DFCC-5441-BF42-84331B6303CF}">
      <dgm:prSet phldrT="[Text]" custT="1"/>
      <dgm:spPr/>
      <dgm:t>
        <a:bodyPr/>
        <a:lstStyle/>
        <a:p>
          <a:r>
            <a:rPr lang="en-GB" sz="36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anesthesiologist</a:t>
          </a:r>
          <a:endParaRPr lang="en-GB" sz="3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14E7905-067C-D449-8F8C-E66F7B899E8E}" type="parTrans" cxnId="{28A3559F-8078-D145-BC23-A20202DCF817}">
      <dgm:prSet/>
      <dgm:spPr/>
      <dgm:t>
        <a:bodyPr/>
        <a:lstStyle/>
        <a:p>
          <a:endParaRPr lang="en-GB"/>
        </a:p>
      </dgm:t>
    </dgm:pt>
    <dgm:pt modelId="{ECFA00D3-D8B7-8048-8183-B74CD54DD990}" type="sibTrans" cxnId="{28A3559F-8078-D145-BC23-A20202DCF817}">
      <dgm:prSet/>
      <dgm:spPr/>
      <dgm:t>
        <a:bodyPr/>
        <a:lstStyle/>
        <a:p>
          <a:endParaRPr lang="en-GB"/>
        </a:p>
      </dgm:t>
    </dgm:pt>
    <dgm:pt modelId="{16907DC1-93CE-9A4A-B112-B475DF026542}">
      <dgm:prSet phldrT="[Text]"/>
      <dgm:spPr/>
      <dgm:t>
        <a:bodyPr/>
        <a:lstStyle/>
        <a:p>
          <a:endParaRPr lang="en-GB"/>
        </a:p>
      </dgm:t>
    </dgm:pt>
    <dgm:pt modelId="{606BC3A8-0843-234A-AE3F-41DD1DFF6944}" type="parTrans" cxnId="{AB6A7622-E652-714C-956D-DF6DDF995B95}">
      <dgm:prSet/>
      <dgm:spPr/>
      <dgm:t>
        <a:bodyPr/>
        <a:lstStyle/>
        <a:p>
          <a:endParaRPr lang="en-GB"/>
        </a:p>
      </dgm:t>
    </dgm:pt>
    <dgm:pt modelId="{7D521B84-5560-0549-B9F0-68121C4ACBAD}" type="sibTrans" cxnId="{AB6A7622-E652-714C-956D-DF6DDF995B95}">
      <dgm:prSet/>
      <dgm:spPr/>
      <dgm:t>
        <a:bodyPr/>
        <a:lstStyle/>
        <a:p>
          <a:endParaRPr lang="en-GB"/>
        </a:p>
      </dgm:t>
    </dgm:pt>
    <dgm:pt modelId="{649C258A-BB3A-6C47-A8B7-24A41DDF5544}">
      <dgm:prSet phldrT="[Text]"/>
      <dgm:spPr/>
      <dgm:t>
        <a:bodyPr/>
        <a:lstStyle/>
        <a:p>
          <a:endParaRPr lang="en-GB"/>
        </a:p>
      </dgm:t>
    </dgm:pt>
    <dgm:pt modelId="{B6237A19-564A-4B40-AC8A-907887D5BA13}" type="parTrans" cxnId="{DCBD1335-B8FD-F84D-9A32-BB0A250391E7}">
      <dgm:prSet/>
      <dgm:spPr/>
      <dgm:t>
        <a:bodyPr/>
        <a:lstStyle/>
        <a:p>
          <a:endParaRPr lang="en-GB"/>
        </a:p>
      </dgm:t>
    </dgm:pt>
    <dgm:pt modelId="{FA02881E-12E6-C748-8863-3EEE5D360B1C}" type="sibTrans" cxnId="{DCBD1335-B8FD-F84D-9A32-BB0A250391E7}">
      <dgm:prSet/>
      <dgm:spPr/>
      <dgm:t>
        <a:bodyPr/>
        <a:lstStyle/>
        <a:p>
          <a:endParaRPr lang="en-GB"/>
        </a:p>
      </dgm:t>
    </dgm:pt>
    <dgm:pt modelId="{D3F69639-ACAB-E448-AD00-3B02EDD92E72}" type="pres">
      <dgm:prSet presAssocID="{DA539ACF-4D1A-354A-982D-24C6B8DF76DC}" presName="Name0" presStyleCnt="0">
        <dgm:presLayoutVars>
          <dgm:chMax val="4"/>
          <dgm:resizeHandles val="exact"/>
        </dgm:presLayoutVars>
      </dgm:prSet>
      <dgm:spPr/>
    </dgm:pt>
    <dgm:pt modelId="{2F3E2BBC-2FFE-204F-8D6D-A89390DF600B}" type="pres">
      <dgm:prSet presAssocID="{DA539ACF-4D1A-354A-982D-24C6B8DF76DC}" presName="ellipse" presStyleLbl="trBgShp" presStyleIdx="0" presStyleCnt="1"/>
      <dgm:spPr/>
    </dgm:pt>
    <dgm:pt modelId="{6C8B6BE8-D0FE-124E-B542-DB14F630742B}" type="pres">
      <dgm:prSet presAssocID="{DA539ACF-4D1A-354A-982D-24C6B8DF76DC}" presName="arrow1" presStyleLbl="fgShp" presStyleIdx="0" presStyleCnt="1"/>
      <dgm:spPr/>
    </dgm:pt>
    <dgm:pt modelId="{E6DA7B17-184F-F943-BFCE-DFBF231E07F3}" type="pres">
      <dgm:prSet presAssocID="{DA539ACF-4D1A-354A-982D-24C6B8DF76DC}" presName="rectangle" presStyleLbl="revTx" presStyleIdx="0" presStyleCnt="1">
        <dgm:presLayoutVars>
          <dgm:bulletEnabled val="1"/>
        </dgm:presLayoutVars>
      </dgm:prSet>
      <dgm:spPr/>
    </dgm:pt>
    <dgm:pt modelId="{63CDE475-2540-A642-8783-287C8DC0CE3E}" type="pres">
      <dgm:prSet presAssocID="{C6061091-560D-8646-8D8C-0BBE75F30065}" presName="item1" presStyleLbl="node1" presStyleIdx="0" presStyleCnt="3" custLinFactNeighborX="-10051" custLinFactNeighborY="16863">
        <dgm:presLayoutVars>
          <dgm:bulletEnabled val="1"/>
        </dgm:presLayoutVars>
      </dgm:prSet>
      <dgm:spPr/>
    </dgm:pt>
    <dgm:pt modelId="{A03CDB43-B2EC-E842-B0F9-9E959EA00BF5}" type="pres">
      <dgm:prSet presAssocID="{5FC0B050-13BE-8249-91E6-598EC7E098B7}" presName="item2" presStyleLbl="node1" presStyleIdx="1" presStyleCnt="3">
        <dgm:presLayoutVars>
          <dgm:bulletEnabled val="1"/>
        </dgm:presLayoutVars>
      </dgm:prSet>
      <dgm:spPr/>
    </dgm:pt>
    <dgm:pt modelId="{655E35EA-35E6-2744-AA19-5CEA413B905E}" type="pres">
      <dgm:prSet presAssocID="{66170795-DFCC-5441-BF42-84331B6303CF}" presName="item3" presStyleLbl="node1" presStyleIdx="2" presStyleCnt="3">
        <dgm:presLayoutVars>
          <dgm:bulletEnabled val="1"/>
        </dgm:presLayoutVars>
      </dgm:prSet>
      <dgm:spPr/>
    </dgm:pt>
    <dgm:pt modelId="{88352D73-E1FC-D046-879B-F148FF77B01B}" type="pres">
      <dgm:prSet presAssocID="{DA539ACF-4D1A-354A-982D-24C6B8DF76DC}" presName="funnel" presStyleLbl="trAlignAcc1" presStyleIdx="0" presStyleCnt="1" custLinFactNeighborX="-2040" custLinFactNeighborY="9456"/>
      <dgm:spPr/>
    </dgm:pt>
  </dgm:ptLst>
  <dgm:cxnLst>
    <dgm:cxn modelId="{AB6A7622-E652-714C-956D-DF6DDF995B95}" srcId="{DA539ACF-4D1A-354A-982D-24C6B8DF76DC}" destId="{16907DC1-93CE-9A4A-B112-B475DF026542}" srcOrd="4" destOrd="0" parTransId="{606BC3A8-0843-234A-AE3F-41DD1DFF6944}" sibTransId="{7D521B84-5560-0549-B9F0-68121C4ACBAD}"/>
    <dgm:cxn modelId="{DCBD1335-B8FD-F84D-9A32-BB0A250391E7}" srcId="{DA539ACF-4D1A-354A-982D-24C6B8DF76DC}" destId="{649C258A-BB3A-6C47-A8B7-24A41DDF5544}" srcOrd="5" destOrd="0" parTransId="{B6237A19-564A-4B40-AC8A-907887D5BA13}" sibTransId="{FA02881E-12E6-C748-8863-3EEE5D360B1C}"/>
    <dgm:cxn modelId="{9906F93D-8149-2D4A-A24F-F6F2DC162DD8}" type="presOf" srcId="{3047942E-1B7E-DF4C-819C-961D9E97FC97}" destId="{655E35EA-35E6-2744-AA19-5CEA413B905E}" srcOrd="0" destOrd="0" presId="urn:microsoft.com/office/officeart/2005/8/layout/funnel1"/>
    <dgm:cxn modelId="{21DB4365-ED7E-F44C-B572-BC8D63CBFCB4}" srcId="{DA539ACF-4D1A-354A-982D-24C6B8DF76DC}" destId="{C6061091-560D-8646-8D8C-0BBE75F30065}" srcOrd="1" destOrd="0" parTransId="{F397E523-0965-2E4D-AC4D-562944347834}" sibTransId="{323F8D0E-D3DE-2647-A4F0-4F12CF1FA2FA}"/>
    <dgm:cxn modelId="{5A840E52-87B9-974E-BA21-DF90DC8A37E6}" type="presOf" srcId="{66170795-DFCC-5441-BF42-84331B6303CF}" destId="{E6DA7B17-184F-F943-BFCE-DFBF231E07F3}" srcOrd="0" destOrd="0" presId="urn:microsoft.com/office/officeart/2005/8/layout/funnel1"/>
    <dgm:cxn modelId="{E8D2D883-1075-DC48-BBAA-2FF73D113EB9}" srcId="{DA539ACF-4D1A-354A-982D-24C6B8DF76DC}" destId="{5FC0B050-13BE-8249-91E6-598EC7E098B7}" srcOrd="2" destOrd="0" parTransId="{DE51DB5B-3856-8946-A3AE-D9F56B0A7240}" sibTransId="{F3938C56-3C0E-D04E-BAEB-E5F970C603BF}"/>
    <dgm:cxn modelId="{28A3559F-8078-D145-BC23-A20202DCF817}" srcId="{DA539ACF-4D1A-354A-982D-24C6B8DF76DC}" destId="{66170795-DFCC-5441-BF42-84331B6303CF}" srcOrd="3" destOrd="0" parTransId="{814E7905-067C-D449-8F8C-E66F7B899E8E}" sibTransId="{ECFA00D3-D8B7-8048-8183-B74CD54DD990}"/>
    <dgm:cxn modelId="{7F299EB8-55D0-9445-AD9F-855EA9AD3B78}" srcId="{DA539ACF-4D1A-354A-982D-24C6B8DF76DC}" destId="{3047942E-1B7E-DF4C-819C-961D9E97FC97}" srcOrd="0" destOrd="0" parTransId="{59526262-69A9-2D42-8DC5-998DBA1CF0E1}" sibTransId="{EDFAC182-2A1F-CE45-ABE5-8538EA90409B}"/>
    <dgm:cxn modelId="{2F2835C8-E8FA-9749-8637-0F362EFC2EE0}" type="presOf" srcId="{C6061091-560D-8646-8D8C-0BBE75F30065}" destId="{A03CDB43-B2EC-E842-B0F9-9E959EA00BF5}" srcOrd="0" destOrd="0" presId="urn:microsoft.com/office/officeart/2005/8/layout/funnel1"/>
    <dgm:cxn modelId="{A141E6DE-B36B-F148-9F05-4CE167B3492C}" type="presOf" srcId="{DA539ACF-4D1A-354A-982D-24C6B8DF76DC}" destId="{D3F69639-ACAB-E448-AD00-3B02EDD92E72}" srcOrd="0" destOrd="0" presId="urn:microsoft.com/office/officeart/2005/8/layout/funnel1"/>
    <dgm:cxn modelId="{1EE053F6-56BE-654A-8E3B-F95E93FA17C1}" type="presOf" srcId="{5FC0B050-13BE-8249-91E6-598EC7E098B7}" destId="{63CDE475-2540-A642-8783-287C8DC0CE3E}" srcOrd="0" destOrd="0" presId="urn:microsoft.com/office/officeart/2005/8/layout/funnel1"/>
    <dgm:cxn modelId="{E3068CA7-9751-504A-A08A-3BB3586BDBE8}" type="presParOf" srcId="{D3F69639-ACAB-E448-AD00-3B02EDD92E72}" destId="{2F3E2BBC-2FFE-204F-8D6D-A89390DF600B}" srcOrd="0" destOrd="0" presId="urn:microsoft.com/office/officeart/2005/8/layout/funnel1"/>
    <dgm:cxn modelId="{DDEF215B-918F-904B-BCD6-B3F7F4937A0B}" type="presParOf" srcId="{D3F69639-ACAB-E448-AD00-3B02EDD92E72}" destId="{6C8B6BE8-D0FE-124E-B542-DB14F630742B}" srcOrd="1" destOrd="0" presId="urn:microsoft.com/office/officeart/2005/8/layout/funnel1"/>
    <dgm:cxn modelId="{CEF516E7-E544-D448-AE36-60F360D8A3E3}" type="presParOf" srcId="{D3F69639-ACAB-E448-AD00-3B02EDD92E72}" destId="{E6DA7B17-184F-F943-BFCE-DFBF231E07F3}" srcOrd="2" destOrd="0" presId="urn:microsoft.com/office/officeart/2005/8/layout/funnel1"/>
    <dgm:cxn modelId="{7F108DC9-8B59-7D41-8200-C010F159642D}" type="presParOf" srcId="{D3F69639-ACAB-E448-AD00-3B02EDD92E72}" destId="{63CDE475-2540-A642-8783-287C8DC0CE3E}" srcOrd="3" destOrd="0" presId="urn:microsoft.com/office/officeart/2005/8/layout/funnel1"/>
    <dgm:cxn modelId="{6DA39E69-B4C6-6140-97AE-E8799D502AA8}" type="presParOf" srcId="{D3F69639-ACAB-E448-AD00-3B02EDD92E72}" destId="{A03CDB43-B2EC-E842-B0F9-9E959EA00BF5}" srcOrd="4" destOrd="0" presId="urn:microsoft.com/office/officeart/2005/8/layout/funnel1"/>
    <dgm:cxn modelId="{32ED0237-E6EB-764A-8778-71BABBED2862}" type="presParOf" srcId="{D3F69639-ACAB-E448-AD00-3B02EDD92E72}" destId="{655E35EA-35E6-2744-AA19-5CEA413B905E}" srcOrd="5" destOrd="0" presId="urn:microsoft.com/office/officeart/2005/8/layout/funnel1"/>
    <dgm:cxn modelId="{3E240BB0-B521-0849-8A0D-D96B2689BB13}" type="presParOf" srcId="{D3F69639-ACAB-E448-AD00-3B02EDD92E72}" destId="{88352D73-E1FC-D046-879B-F148FF77B01B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22F1488-B562-D349-AE13-81F7F30E6E8A}" type="doc">
      <dgm:prSet loTypeId="urn:microsoft.com/office/officeart/2005/8/layout/radial4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9CB21BF-B937-4F4B-B3F5-86401C313BA6}">
      <dgm:prSet phldrT="[Text]"/>
      <dgm:spPr/>
      <dgm:t>
        <a:bodyPr/>
        <a:lstStyle/>
        <a:p>
          <a:r>
            <a:rPr lang="en-US" dirty="0"/>
            <a:t>coma</a:t>
          </a:r>
          <a:endParaRPr lang="en-GB" dirty="0"/>
        </a:p>
      </dgm:t>
    </dgm:pt>
    <dgm:pt modelId="{51F1FECD-777C-BA4A-B91F-8D8454F968FA}" type="parTrans" cxnId="{723938CB-4A1B-FD4B-A0A1-AD8D70ED9278}">
      <dgm:prSet/>
      <dgm:spPr/>
      <dgm:t>
        <a:bodyPr/>
        <a:lstStyle/>
        <a:p>
          <a:endParaRPr lang="en-GB"/>
        </a:p>
      </dgm:t>
    </dgm:pt>
    <dgm:pt modelId="{C545366E-9318-364B-8690-F411047F6D54}" type="sibTrans" cxnId="{723938CB-4A1B-FD4B-A0A1-AD8D70ED9278}">
      <dgm:prSet/>
      <dgm:spPr/>
      <dgm:t>
        <a:bodyPr/>
        <a:lstStyle/>
        <a:p>
          <a:endParaRPr lang="en-GB"/>
        </a:p>
      </dgm:t>
    </dgm:pt>
    <dgm:pt modelId="{905C6653-687D-9743-8662-8BD306F17FFF}">
      <dgm:prSet phldrT="[Text]"/>
      <dgm:spPr/>
      <dgm:t>
        <a:bodyPr/>
        <a:lstStyle/>
        <a:p>
          <a:r>
            <a:rPr lang="en-US" dirty="0"/>
            <a:t>Lesion of ARAS</a:t>
          </a:r>
          <a:endParaRPr lang="en-GB" dirty="0"/>
        </a:p>
      </dgm:t>
    </dgm:pt>
    <dgm:pt modelId="{8E94AD02-18D2-9847-9A4F-67E775B930EA}" type="parTrans" cxnId="{3605738A-3333-CF41-9452-D80BE8BC2436}">
      <dgm:prSet/>
      <dgm:spPr/>
      <dgm:t>
        <a:bodyPr/>
        <a:lstStyle/>
        <a:p>
          <a:endParaRPr lang="en-GB"/>
        </a:p>
      </dgm:t>
    </dgm:pt>
    <dgm:pt modelId="{4746B59E-B6F4-CE4C-ADE2-8B72251952FC}" type="sibTrans" cxnId="{3605738A-3333-CF41-9452-D80BE8BC2436}">
      <dgm:prSet/>
      <dgm:spPr/>
      <dgm:t>
        <a:bodyPr/>
        <a:lstStyle/>
        <a:p>
          <a:endParaRPr lang="en-GB"/>
        </a:p>
      </dgm:t>
    </dgm:pt>
    <dgm:pt modelId="{7C12D1ED-A760-A041-A9E2-ADCED31636CA}">
      <dgm:prSet phldrT="[Text]"/>
      <dgm:spPr/>
      <dgm:t>
        <a:bodyPr/>
        <a:lstStyle/>
        <a:p>
          <a:r>
            <a:rPr lang="en-GB" dirty="0"/>
            <a:t>brain herniation</a:t>
          </a:r>
        </a:p>
      </dgm:t>
    </dgm:pt>
    <dgm:pt modelId="{8AB0841A-6519-5A49-B1DF-73230DF28794}" type="parTrans" cxnId="{1C833102-38CE-8B4C-B052-0013DCC9B814}">
      <dgm:prSet/>
      <dgm:spPr/>
      <dgm:t>
        <a:bodyPr/>
        <a:lstStyle/>
        <a:p>
          <a:endParaRPr lang="en-GB"/>
        </a:p>
      </dgm:t>
    </dgm:pt>
    <dgm:pt modelId="{059B13BA-7AE4-844D-9A21-ADEF24C89195}" type="sibTrans" cxnId="{1C833102-38CE-8B4C-B052-0013DCC9B814}">
      <dgm:prSet/>
      <dgm:spPr/>
      <dgm:t>
        <a:bodyPr/>
        <a:lstStyle/>
        <a:p>
          <a:endParaRPr lang="en-GB"/>
        </a:p>
      </dgm:t>
    </dgm:pt>
    <dgm:pt modelId="{E72D8AF1-5C87-BD42-9C08-61EECD5DD23D}">
      <dgm:prSet phldrT="[Text]"/>
      <dgm:spPr/>
      <dgm:t>
        <a:bodyPr/>
        <a:lstStyle/>
        <a:p>
          <a:r>
            <a:rPr lang="en-GB" dirty="0"/>
            <a:t>increased intracranial pressure</a:t>
          </a:r>
        </a:p>
      </dgm:t>
    </dgm:pt>
    <dgm:pt modelId="{89B4058C-D3F0-4E46-89D9-2B2F319717CE}" type="parTrans" cxnId="{A135C890-228B-3948-8C5B-3B17F23D593E}">
      <dgm:prSet/>
      <dgm:spPr/>
      <dgm:t>
        <a:bodyPr/>
        <a:lstStyle/>
        <a:p>
          <a:endParaRPr lang="en-GB"/>
        </a:p>
      </dgm:t>
    </dgm:pt>
    <dgm:pt modelId="{A7CCAEC0-4748-7A42-8165-8CBD5577FC49}" type="sibTrans" cxnId="{A135C890-228B-3948-8C5B-3B17F23D593E}">
      <dgm:prSet/>
      <dgm:spPr/>
      <dgm:t>
        <a:bodyPr/>
        <a:lstStyle/>
        <a:p>
          <a:endParaRPr lang="en-GB"/>
        </a:p>
      </dgm:t>
    </dgm:pt>
    <dgm:pt modelId="{1FF90B46-D0DB-E148-9B56-DAF75DA129C9}" type="pres">
      <dgm:prSet presAssocID="{D22F1488-B562-D349-AE13-81F7F30E6E8A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36E974E-14F4-6946-9EA4-20CC3F26D124}" type="pres">
      <dgm:prSet presAssocID="{99CB21BF-B937-4F4B-B3F5-86401C313BA6}" presName="centerShape" presStyleLbl="node0" presStyleIdx="0" presStyleCnt="1"/>
      <dgm:spPr/>
    </dgm:pt>
    <dgm:pt modelId="{48FFA93D-5235-B24B-BC8A-37C1EE1AFF43}" type="pres">
      <dgm:prSet presAssocID="{8E94AD02-18D2-9847-9A4F-67E775B930EA}" presName="parTrans" presStyleLbl="bgSibTrans2D1" presStyleIdx="0" presStyleCnt="3"/>
      <dgm:spPr/>
    </dgm:pt>
    <dgm:pt modelId="{A1B8C1F1-0A58-C543-99ED-DE4308FBBE18}" type="pres">
      <dgm:prSet presAssocID="{905C6653-687D-9743-8662-8BD306F17FFF}" presName="node" presStyleLbl="node1" presStyleIdx="0" presStyleCnt="3">
        <dgm:presLayoutVars>
          <dgm:bulletEnabled val="1"/>
        </dgm:presLayoutVars>
      </dgm:prSet>
      <dgm:spPr/>
    </dgm:pt>
    <dgm:pt modelId="{91EED4B1-1CAE-3049-BD4D-6678586F4E73}" type="pres">
      <dgm:prSet presAssocID="{8AB0841A-6519-5A49-B1DF-73230DF28794}" presName="parTrans" presStyleLbl="bgSibTrans2D1" presStyleIdx="1" presStyleCnt="3"/>
      <dgm:spPr/>
    </dgm:pt>
    <dgm:pt modelId="{3D7D4736-1B4D-AA47-9585-E7D3E33198B5}" type="pres">
      <dgm:prSet presAssocID="{7C12D1ED-A760-A041-A9E2-ADCED31636CA}" presName="node" presStyleLbl="node1" presStyleIdx="1" presStyleCnt="3">
        <dgm:presLayoutVars>
          <dgm:bulletEnabled val="1"/>
        </dgm:presLayoutVars>
      </dgm:prSet>
      <dgm:spPr/>
    </dgm:pt>
    <dgm:pt modelId="{0A2B6D81-D74D-CD44-A87A-F7EA44FEFAE1}" type="pres">
      <dgm:prSet presAssocID="{89B4058C-D3F0-4E46-89D9-2B2F319717CE}" presName="parTrans" presStyleLbl="bgSibTrans2D1" presStyleIdx="2" presStyleCnt="3"/>
      <dgm:spPr/>
    </dgm:pt>
    <dgm:pt modelId="{0FFA542F-7B03-5945-8F95-2FA548E70FAC}" type="pres">
      <dgm:prSet presAssocID="{E72D8AF1-5C87-BD42-9C08-61EECD5DD23D}" presName="node" presStyleLbl="node1" presStyleIdx="2" presStyleCnt="3">
        <dgm:presLayoutVars>
          <dgm:bulletEnabled val="1"/>
        </dgm:presLayoutVars>
      </dgm:prSet>
      <dgm:spPr/>
    </dgm:pt>
  </dgm:ptLst>
  <dgm:cxnLst>
    <dgm:cxn modelId="{1C833102-38CE-8B4C-B052-0013DCC9B814}" srcId="{99CB21BF-B937-4F4B-B3F5-86401C313BA6}" destId="{7C12D1ED-A760-A041-A9E2-ADCED31636CA}" srcOrd="1" destOrd="0" parTransId="{8AB0841A-6519-5A49-B1DF-73230DF28794}" sibTransId="{059B13BA-7AE4-844D-9A21-ADEF24C89195}"/>
    <dgm:cxn modelId="{274CF012-97B0-E949-A64C-101AB496B2B1}" type="presOf" srcId="{905C6653-687D-9743-8662-8BD306F17FFF}" destId="{A1B8C1F1-0A58-C543-99ED-DE4308FBBE18}" srcOrd="0" destOrd="0" presId="urn:microsoft.com/office/officeart/2005/8/layout/radial4"/>
    <dgm:cxn modelId="{1B5E9C14-8C23-A942-A302-02D8207B765F}" type="presOf" srcId="{89B4058C-D3F0-4E46-89D9-2B2F319717CE}" destId="{0A2B6D81-D74D-CD44-A87A-F7EA44FEFAE1}" srcOrd="0" destOrd="0" presId="urn:microsoft.com/office/officeart/2005/8/layout/radial4"/>
    <dgm:cxn modelId="{647B0F1F-11F9-3C4B-B50E-6069CAD9C019}" type="presOf" srcId="{7C12D1ED-A760-A041-A9E2-ADCED31636CA}" destId="{3D7D4736-1B4D-AA47-9585-E7D3E33198B5}" srcOrd="0" destOrd="0" presId="urn:microsoft.com/office/officeart/2005/8/layout/radial4"/>
    <dgm:cxn modelId="{BD4D7322-A224-C64F-A52E-571195E11960}" type="presOf" srcId="{8E94AD02-18D2-9847-9A4F-67E775B930EA}" destId="{48FFA93D-5235-B24B-BC8A-37C1EE1AFF43}" srcOrd="0" destOrd="0" presId="urn:microsoft.com/office/officeart/2005/8/layout/radial4"/>
    <dgm:cxn modelId="{97A3732B-032B-C945-B93A-ADB1F77FDBDC}" type="presOf" srcId="{99CB21BF-B937-4F4B-B3F5-86401C313BA6}" destId="{136E974E-14F4-6946-9EA4-20CC3F26D124}" srcOrd="0" destOrd="0" presId="urn:microsoft.com/office/officeart/2005/8/layout/radial4"/>
    <dgm:cxn modelId="{D5AD2733-34E1-E648-935F-9EEAEC79A190}" type="presOf" srcId="{D22F1488-B562-D349-AE13-81F7F30E6E8A}" destId="{1FF90B46-D0DB-E148-9B56-DAF75DA129C9}" srcOrd="0" destOrd="0" presId="urn:microsoft.com/office/officeart/2005/8/layout/radial4"/>
    <dgm:cxn modelId="{B4E7D475-067C-8947-83B1-DABF8F94547F}" type="presOf" srcId="{8AB0841A-6519-5A49-B1DF-73230DF28794}" destId="{91EED4B1-1CAE-3049-BD4D-6678586F4E73}" srcOrd="0" destOrd="0" presId="urn:microsoft.com/office/officeart/2005/8/layout/radial4"/>
    <dgm:cxn modelId="{3605738A-3333-CF41-9452-D80BE8BC2436}" srcId="{99CB21BF-B937-4F4B-B3F5-86401C313BA6}" destId="{905C6653-687D-9743-8662-8BD306F17FFF}" srcOrd="0" destOrd="0" parTransId="{8E94AD02-18D2-9847-9A4F-67E775B930EA}" sibTransId="{4746B59E-B6F4-CE4C-ADE2-8B72251952FC}"/>
    <dgm:cxn modelId="{A135C890-228B-3948-8C5B-3B17F23D593E}" srcId="{99CB21BF-B937-4F4B-B3F5-86401C313BA6}" destId="{E72D8AF1-5C87-BD42-9C08-61EECD5DD23D}" srcOrd="2" destOrd="0" parTransId="{89B4058C-D3F0-4E46-89D9-2B2F319717CE}" sibTransId="{A7CCAEC0-4748-7A42-8165-8CBD5577FC49}"/>
    <dgm:cxn modelId="{74BB77A7-778E-1046-9AF2-F5DD7B5A2D17}" type="presOf" srcId="{E72D8AF1-5C87-BD42-9C08-61EECD5DD23D}" destId="{0FFA542F-7B03-5945-8F95-2FA548E70FAC}" srcOrd="0" destOrd="0" presId="urn:microsoft.com/office/officeart/2005/8/layout/radial4"/>
    <dgm:cxn modelId="{723938CB-4A1B-FD4B-A0A1-AD8D70ED9278}" srcId="{D22F1488-B562-D349-AE13-81F7F30E6E8A}" destId="{99CB21BF-B937-4F4B-B3F5-86401C313BA6}" srcOrd="0" destOrd="0" parTransId="{51F1FECD-777C-BA4A-B91F-8D8454F968FA}" sibTransId="{C545366E-9318-364B-8690-F411047F6D54}"/>
    <dgm:cxn modelId="{5C03FED5-B7F8-244F-ADF3-036C4F01B278}" type="presParOf" srcId="{1FF90B46-D0DB-E148-9B56-DAF75DA129C9}" destId="{136E974E-14F4-6946-9EA4-20CC3F26D124}" srcOrd="0" destOrd="0" presId="urn:microsoft.com/office/officeart/2005/8/layout/radial4"/>
    <dgm:cxn modelId="{E1D60635-51B4-244E-905F-B9CFFE8EE630}" type="presParOf" srcId="{1FF90B46-D0DB-E148-9B56-DAF75DA129C9}" destId="{48FFA93D-5235-B24B-BC8A-37C1EE1AFF43}" srcOrd="1" destOrd="0" presId="urn:microsoft.com/office/officeart/2005/8/layout/radial4"/>
    <dgm:cxn modelId="{F1535769-20F1-A946-BC27-6373CA5D1251}" type="presParOf" srcId="{1FF90B46-D0DB-E148-9B56-DAF75DA129C9}" destId="{A1B8C1F1-0A58-C543-99ED-DE4308FBBE18}" srcOrd="2" destOrd="0" presId="urn:microsoft.com/office/officeart/2005/8/layout/radial4"/>
    <dgm:cxn modelId="{509638BB-A7EA-0646-B9E7-498D53AA377E}" type="presParOf" srcId="{1FF90B46-D0DB-E148-9B56-DAF75DA129C9}" destId="{91EED4B1-1CAE-3049-BD4D-6678586F4E73}" srcOrd="3" destOrd="0" presId="urn:microsoft.com/office/officeart/2005/8/layout/radial4"/>
    <dgm:cxn modelId="{74AB71B2-A21F-D449-905D-8EE694B61363}" type="presParOf" srcId="{1FF90B46-D0DB-E148-9B56-DAF75DA129C9}" destId="{3D7D4736-1B4D-AA47-9585-E7D3E33198B5}" srcOrd="4" destOrd="0" presId="urn:microsoft.com/office/officeart/2005/8/layout/radial4"/>
    <dgm:cxn modelId="{05E87F78-BCB2-584D-B01F-AF6D2EA19966}" type="presParOf" srcId="{1FF90B46-D0DB-E148-9B56-DAF75DA129C9}" destId="{0A2B6D81-D74D-CD44-A87A-F7EA44FEFAE1}" srcOrd="5" destOrd="0" presId="urn:microsoft.com/office/officeart/2005/8/layout/radial4"/>
    <dgm:cxn modelId="{9F53D7E5-D049-604F-A597-168486FDD800}" type="presParOf" srcId="{1FF90B46-D0DB-E148-9B56-DAF75DA129C9}" destId="{0FFA542F-7B03-5945-8F95-2FA548E70FAC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D091899-81FA-0C48-96EE-97D7BE8AC615}" type="doc">
      <dgm:prSet loTypeId="urn:microsoft.com/office/officeart/2005/8/layout/vList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E5112A3-5C01-1D41-9AEA-5BDB7DAD0DCB}">
      <dgm:prSet phldrT="[Text]"/>
      <dgm:spPr/>
      <dgm:t>
        <a:bodyPr/>
        <a:lstStyle/>
        <a:p>
          <a:r>
            <a:rPr lang="en-GB" dirty="0"/>
            <a:t>hemiparesis</a:t>
          </a:r>
        </a:p>
      </dgm:t>
    </dgm:pt>
    <dgm:pt modelId="{E2893BC3-CD6A-A647-87E6-C1B62E982493}" type="parTrans" cxnId="{53725E29-7ABA-B141-BBAC-5C3440B99EC2}">
      <dgm:prSet/>
      <dgm:spPr/>
      <dgm:t>
        <a:bodyPr/>
        <a:lstStyle/>
        <a:p>
          <a:endParaRPr lang="en-GB"/>
        </a:p>
      </dgm:t>
    </dgm:pt>
    <dgm:pt modelId="{9E0099FA-8F44-6D40-8017-F8B8C8007DAA}" type="sibTrans" cxnId="{53725E29-7ABA-B141-BBAC-5C3440B99EC2}">
      <dgm:prSet/>
      <dgm:spPr/>
      <dgm:t>
        <a:bodyPr/>
        <a:lstStyle/>
        <a:p>
          <a:endParaRPr lang="en-GB"/>
        </a:p>
      </dgm:t>
    </dgm:pt>
    <dgm:pt modelId="{188E98EA-F021-0548-8B65-B31BBB92BE72}">
      <dgm:prSet phldrT="[Text]"/>
      <dgm:spPr/>
      <dgm:t>
        <a:bodyPr/>
        <a:lstStyle/>
        <a:p>
          <a:r>
            <a:rPr lang="en-US" dirty="0"/>
            <a:t>Structural coma</a:t>
          </a:r>
          <a:endParaRPr lang="en-GB" dirty="0"/>
        </a:p>
      </dgm:t>
    </dgm:pt>
    <dgm:pt modelId="{214B9583-140A-DF47-B1C8-BC41012D3D6F}" type="parTrans" cxnId="{BE8E43D6-AAC2-C649-8481-E6879F204FB4}">
      <dgm:prSet/>
      <dgm:spPr/>
      <dgm:t>
        <a:bodyPr/>
        <a:lstStyle/>
        <a:p>
          <a:endParaRPr lang="en-GB"/>
        </a:p>
      </dgm:t>
    </dgm:pt>
    <dgm:pt modelId="{0AF75D4D-E5AE-CE4A-AD23-7032FD467DFE}" type="sibTrans" cxnId="{BE8E43D6-AAC2-C649-8481-E6879F204FB4}">
      <dgm:prSet/>
      <dgm:spPr/>
      <dgm:t>
        <a:bodyPr/>
        <a:lstStyle/>
        <a:p>
          <a:endParaRPr lang="en-GB"/>
        </a:p>
      </dgm:t>
    </dgm:pt>
    <dgm:pt modelId="{70F9C375-247E-754D-BCC0-AFBF12CCE8C8}">
      <dgm:prSet phldrT="[Text]"/>
      <dgm:spPr/>
      <dgm:t>
        <a:bodyPr/>
        <a:lstStyle/>
        <a:p>
          <a:r>
            <a:rPr lang="en-US" dirty="0"/>
            <a:t>Without hemiparesis</a:t>
          </a:r>
          <a:endParaRPr lang="en-GB" dirty="0"/>
        </a:p>
      </dgm:t>
    </dgm:pt>
    <dgm:pt modelId="{4EE81CF0-2166-1143-AA72-96EFBD5F7E86}" type="parTrans" cxnId="{8A5B0E35-8A95-FF46-B5F9-92DC159ED2A3}">
      <dgm:prSet/>
      <dgm:spPr/>
      <dgm:t>
        <a:bodyPr/>
        <a:lstStyle/>
        <a:p>
          <a:endParaRPr lang="en-GB"/>
        </a:p>
      </dgm:t>
    </dgm:pt>
    <dgm:pt modelId="{B6951E72-080C-CA46-99EB-7F013D13FC58}" type="sibTrans" cxnId="{8A5B0E35-8A95-FF46-B5F9-92DC159ED2A3}">
      <dgm:prSet/>
      <dgm:spPr/>
      <dgm:t>
        <a:bodyPr/>
        <a:lstStyle/>
        <a:p>
          <a:endParaRPr lang="en-GB"/>
        </a:p>
      </dgm:t>
    </dgm:pt>
    <dgm:pt modelId="{A0DB2DA2-2FBB-1543-896A-9ECD0A81E147}">
      <dgm:prSet phldrT="[Text]"/>
      <dgm:spPr/>
      <dgm:t>
        <a:bodyPr/>
        <a:lstStyle/>
        <a:p>
          <a:r>
            <a:rPr lang="en-US" dirty="0"/>
            <a:t>Metabolic or toxic coma</a:t>
          </a:r>
          <a:endParaRPr lang="en-GB" dirty="0"/>
        </a:p>
      </dgm:t>
    </dgm:pt>
    <dgm:pt modelId="{9BAAFB7C-4240-4249-9A9C-9D54EC57E8F6}" type="parTrans" cxnId="{EEFEAA01-C782-C544-A83E-E44BC5529671}">
      <dgm:prSet/>
      <dgm:spPr/>
      <dgm:t>
        <a:bodyPr/>
        <a:lstStyle/>
        <a:p>
          <a:endParaRPr lang="en-GB"/>
        </a:p>
      </dgm:t>
    </dgm:pt>
    <dgm:pt modelId="{02C5DB77-2B12-F842-B9FA-778321517F62}" type="sibTrans" cxnId="{EEFEAA01-C782-C544-A83E-E44BC5529671}">
      <dgm:prSet/>
      <dgm:spPr/>
      <dgm:t>
        <a:bodyPr/>
        <a:lstStyle/>
        <a:p>
          <a:endParaRPr lang="en-GB"/>
        </a:p>
      </dgm:t>
    </dgm:pt>
    <dgm:pt modelId="{E4B94F77-786B-454F-ADED-3BAAC868F894}" type="pres">
      <dgm:prSet presAssocID="{BD091899-81FA-0C48-96EE-97D7BE8AC615}" presName="Name0" presStyleCnt="0">
        <dgm:presLayoutVars>
          <dgm:dir/>
          <dgm:animLvl val="lvl"/>
          <dgm:resizeHandles/>
        </dgm:presLayoutVars>
      </dgm:prSet>
      <dgm:spPr/>
    </dgm:pt>
    <dgm:pt modelId="{809F813F-5FA2-6B4A-9F10-4350669C1EDD}" type="pres">
      <dgm:prSet presAssocID="{5E5112A3-5C01-1D41-9AEA-5BDB7DAD0DCB}" presName="linNode" presStyleCnt="0"/>
      <dgm:spPr/>
    </dgm:pt>
    <dgm:pt modelId="{3F4C6CF7-14D8-BF49-BCA4-6B049D498A33}" type="pres">
      <dgm:prSet presAssocID="{5E5112A3-5C01-1D41-9AEA-5BDB7DAD0DCB}" presName="parentShp" presStyleLbl="node1" presStyleIdx="0" presStyleCnt="2" custLinFactNeighborY="-26">
        <dgm:presLayoutVars>
          <dgm:bulletEnabled val="1"/>
        </dgm:presLayoutVars>
      </dgm:prSet>
      <dgm:spPr/>
    </dgm:pt>
    <dgm:pt modelId="{7E209E63-86E5-3B49-9E49-62F1EEE03C39}" type="pres">
      <dgm:prSet presAssocID="{5E5112A3-5C01-1D41-9AEA-5BDB7DAD0DCB}" presName="childShp" presStyleLbl="bgAccFollowNode1" presStyleIdx="0" presStyleCnt="2">
        <dgm:presLayoutVars>
          <dgm:bulletEnabled val="1"/>
        </dgm:presLayoutVars>
      </dgm:prSet>
      <dgm:spPr/>
    </dgm:pt>
    <dgm:pt modelId="{BB1866B3-BA9C-0043-8EC6-F54B4A7FC81B}" type="pres">
      <dgm:prSet presAssocID="{9E0099FA-8F44-6D40-8017-F8B8C8007DAA}" presName="spacing" presStyleCnt="0"/>
      <dgm:spPr/>
    </dgm:pt>
    <dgm:pt modelId="{6F1DB065-3EC6-8E49-B8CF-8A5C23CC5145}" type="pres">
      <dgm:prSet presAssocID="{70F9C375-247E-754D-BCC0-AFBF12CCE8C8}" presName="linNode" presStyleCnt="0"/>
      <dgm:spPr/>
    </dgm:pt>
    <dgm:pt modelId="{9303FCC8-E37C-C142-BB06-9FF6AB28D529}" type="pres">
      <dgm:prSet presAssocID="{70F9C375-247E-754D-BCC0-AFBF12CCE8C8}" presName="parentShp" presStyleLbl="node1" presStyleIdx="1" presStyleCnt="2">
        <dgm:presLayoutVars>
          <dgm:bulletEnabled val="1"/>
        </dgm:presLayoutVars>
      </dgm:prSet>
      <dgm:spPr/>
    </dgm:pt>
    <dgm:pt modelId="{35B76F8F-96E6-4143-B155-909C848F36E9}" type="pres">
      <dgm:prSet presAssocID="{70F9C375-247E-754D-BCC0-AFBF12CCE8C8}" presName="childShp" presStyleLbl="bgAccFollowNode1" presStyleIdx="1" presStyleCnt="2" custLinFactNeighborX="-1983" custLinFactNeighborY="-2004">
        <dgm:presLayoutVars>
          <dgm:bulletEnabled val="1"/>
        </dgm:presLayoutVars>
      </dgm:prSet>
      <dgm:spPr/>
    </dgm:pt>
  </dgm:ptLst>
  <dgm:cxnLst>
    <dgm:cxn modelId="{EEFEAA01-C782-C544-A83E-E44BC5529671}" srcId="{70F9C375-247E-754D-BCC0-AFBF12CCE8C8}" destId="{A0DB2DA2-2FBB-1543-896A-9ECD0A81E147}" srcOrd="0" destOrd="0" parTransId="{9BAAFB7C-4240-4249-9A9C-9D54EC57E8F6}" sibTransId="{02C5DB77-2B12-F842-B9FA-778321517F62}"/>
    <dgm:cxn modelId="{53725E29-7ABA-B141-BBAC-5C3440B99EC2}" srcId="{BD091899-81FA-0C48-96EE-97D7BE8AC615}" destId="{5E5112A3-5C01-1D41-9AEA-5BDB7DAD0DCB}" srcOrd="0" destOrd="0" parTransId="{E2893BC3-CD6A-A647-87E6-C1B62E982493}" sibTransId="{9E0099FA-8F44-6D40-8017-F8B8C8007DAA}"/>
    <dgm:cxn modelId="{8A5B0E35-8A95-FF46-B5F9-92DC159ED2A3}" srcId="{BD091899-81FA-0C48-96EE-97D7BE8AC615}" destId="{70F9C375-247E-754D-BCC0-AFBF12CCE8C8}" srcOrd="1" destOrd="0" parTransId="{4EE81CF0-2166-1143-AA72-96EFBD5F7E86}" sibTransId="{B6951E72-080C-CA46-99EB-7F013D13FC58}"/>
    <dgm:cxn modelId="{62AFB777-AEA3-7441-8CBA-7938E9250355}" type="presOf" srcId="{BD091899-81FA-0C48-96EE-97D7BE8AC615}" destId="{E4B94F77-786B-454F-ADED-3BAAC868F894}" srcOrd="0" destOrd="0" presId="urn:microsoft.com/office/officeart/2005/8/layout/vList6"/>
    <dgm:cxn modelId="{712E7583-728C-A14F-9CCC-D565E7B20D84}" type="presOf" srcId="{5E5112A3-5C01-1D41-9AEA-5BDB7DAD0DCB}" destId="{3F4C6CF7-14D8-BF49-BCA4-6B049D498A33}" srcOrd="0" destOrd="0" presId="urn:microsoft.com/office/officeart/2005/8/layout/vList6"/>
    <dgm:cxn modelId="{BF77C48A-9AFC-864A-8A5D-640F44179BC0}" type="presOf" srcId="{70F9C375-247E-754D-BCC0-AFBF12CCE8C8}" destId="{9303FCC8-E37C-C142-BB06-9FF6AB28D529}" srcOrd="0" destOrd="0" presId="urn:microsoft.com/office/officeart/2005/8/layout/vList6"/>
    <dgm:cxn modelId="{62396F8D-2345-6142-AA32-E4022E417CA7}" type="presOf" srcId="{A0DB2DA2-2FBB-1543-896A-9ECD0A81E147}" destId="{35B76F8F-96E6-4143-B155-909C848F36E9}" srcOrd="0" destOrd="0" presId="urn:microsoft.com/office/officeart/2005/8/layout/vList6"/>
    <dgm:cxn modelId="{BE8E43D6-AAC2-C649-8481-E6879F204FB4}" srcId="{5E5112A3-5C01-1D41-9AEA-5BDB7DAD0DCB}" destId="{188E98EA-F021-0548-8B65-B31BBB92BE72}" srcOrd="0" destOrd="0" parTransId="{214B9583-140A-DF47-B1C8-BC41012D3D6F}" sibTransId="{0AF75D4D-E5AE-CE4A-AD23-7032FD467DFE}"/>
    <dgm:cxn modelId="{293A1EEC-2557-9547-BBE6-40E2790DB58A}" type="presOf" srcId="{188E98EA-F021-0548-8B65-B31BBB92BE72}" destId="{7E209E63-86E5-3B49-9E49-62F1EEE03C39}" srcOrd="0" destOrd="0" presId="urn:microsoft.com/office/officeart/2005/8/layout/vList6"/>
    <dgm:cxn modelId="{BA6DAE28-740A-2049-B238-096F567EDB50}" type="presParOf" srcId="{E4B94F77-786B-454F-ADED-3BAAC868F894}" destId="{809F813F-5FA2-6B4A-9F10-4350669C1EDD}" srcOrd="0" destOrd="0" presId="urn:microsoft.com/office/officeart/2005/8/layout/vList6"/>
    <dgm:cxn modelId="{A63DD2EF-7F4A-A045-B8E6-BBC79F3F3DCB}" type="presParOf" srcId="{809F813F-5FA2-6B4A-9F10-4350669C1EDD}" destId="{3F4C6CF7-14D8-BF49-BCA4-6B049D498A33}" srcOrd="0" destOrd="0" presId="urn:microsoft.com/office/officeart/2005/8/layout/vList6"/>
    <dgm:cxn modelId="{085D7243-5C03-AF41-8CF9-8192D8D3F5FE}" type="presParOf" srcId="{809F813F-5FA2-6B4A-9F10-4350669C1EDD}" destId="{7E209E63-86E5-3B49-9E49-62F1EEE03C39}" srcOrd="1" destOrd="0" presId="urn:microsoft.com/office/officeart/2005/8/layout/vList6"/>
    <dgm:cxn modelId="{36C466E6-4B46-174A-B089-2191721B4715}" type="presParOf" srcId="{E4B94F77-786B-454F-ADED-3BAAC868F894}" destId="{BB1866B3-BA9C-0043-8EC6-F54B4A7FC81B}" srcOrd="1" destOrd="0" presId="urn:microsoft.com/office/officeart/2005/8/layout/vList6"/>
    <dgm:cxn modelId="{BB0E1701-28AF-6A46-A661-9ADF0C7E6D08}" type="presParOf" srcId="{E4B94F77-786B-454F-ADED-3BAAC868F894}" destId="{6F1DB065-3EC6-8E49-B8CF-8A5C23CC5145}" srcOrd="2" destOrd="0" presId="urn:microsoft.com/office/officeart/2005/8/layout/vList6"/>
    <dgm:cxn modelId="{E40ACB87-98DC-3B49-ADF5-5948E528DBAF}" type="presParOf" srcId="{6F1DB065-3EC6-8E49-B8CF-8A5C23CC5145}" destId="{9303FCC8-E37C-C142-BB06-9FF6AB28D529}" srcOrd="0" destOrd="0" presId="urn:microsoft.com/office/officeart/2005/8/layout/vList6"/>
    <dgm:cxn modelId="{7289C327-D220-A64C-AC6A-EC30F3403CD6}" type="presParOf" srcId="{6F1DB065-3EC6-8E49-B8CF-8A5C23CC5145}" destId="{35B76F8F-96E6-4143-B155-909C848F36E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D091899-81FA-0C48-96EE-97D7BE8AC615}" type="doc">
      <dgm:prSet loTypeId="urn:microsoft.com/office/officeart/2005/8/layout/vList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E5112A3-5C01-1D41-9AEA-5BDB7DAD0DCB}">
      <dgm:prSet phldrT="[Text]"/>
      <dgm:spPr/>
      <dgm:t>
        <a:bodyPr/>
        <a:lstStyle/>
        <a:p>
          <a:r>
            <a:rPr lang="en-US" dirty="0"/>
            <a:t>Focal signs</a:t>
          </a:r>
          <a:endParaRPr lang="en-GB" dirty="0"/>
        </a:p>
      </dgm:t>
    </dgm:pt>
    <dgm:pt modelId="{E2893BC3-CD6A-A647-87E6-C1B62E982493}" type="parTrans" cxnId="{53725E29-7ABA-B141-BBAC-5C3440B99EC2}">
      <dgm:prSet/>
      <dgm:spPr/>
      <dgm:t>
        <a:bodyPr/>
        <a:lstStyle/>
        <a:p>
          <a:endParaRPr lang="en-GB"/>
        </a:p>
      </dgm:t>
    </dgm:pt>
    <dgm:pt modelId="{9E0099FA-8F44-6D40-8017-F8B8C8007DAA}" type="sibTrans" cxnId="{53725E29-7ABA-B141-BBAC-5C3440B99EC2}">
      <dgm:prSet/>
      <dgm:spPr/>
      <dgm:t>
        <a:bodyPr/>
        <a:lstStyle/>
        <a:p>
          <a:endParaRPr lang="en-GB"/>
        </a:p>
      </dgm:t>
    </dgm:pt>
    <dgm:pt modelId="{188E98EA-F021-0548-8B65-B31BBB92BE72}">
      <dgm:prSet phldrT="[Text]"/>
      <dgm:spPr/>
      <dgm:t>
        <a:bodyPr/>
        <a:lstStyle/>
        <a:p>
          <a:r>
            <a:rPr lang="en-US" dirty="0"/>
            <a:t>Structural damage</a:t>
          </a:r>
          <a:endParaRPr lang="en-GB" dirty="0"/>
        </a:p>
      </dgm:t>
    </dgm:pt>
    <dgm:pt modelId="{214B9583-140A-DF47-B1C8-BC41012D3D6F}" type="parTrans" cxnId="{BE8E43D6-AAC2-C649-8481-E6879F204FB4}">
      <dgm:prSet/>
      <dgm:spPr/>
      <dgm:t>
        <a:bodyPr/>
        <a:lstStyle/>
        <a:p>
          <a:endParaRPr lang="en-GB"/>
        </a:p>
      </dgm:t>
    </dgm:pt>
    <dgm:pt modelId="{0AF75D4D-E5AE-CE4A-AD23-7032FD467DFE}" type="sibTrans" cxnId="{BE8E43D6-AAC2-C649-8481-E6879F204FB4}">
      <dgm:prSet/>
      <dgm:spPr/>
      <dgm:t>
        <a:bodyPr/>
        <a:lstStyle/>
        <a:p>
          <a:endParaRPr lang="en-GB"/>
        </a:p>
      </dgm:t>
    </dgm:pt>
    <dgm:pt modelId="{70F9C375-247E-754D-BCC0-AFBF12CCE8C8}">
      <dgm:prSet phldrT="[Text]"/>
      <dgm:spPr/>
      <dgm:t>
        <a:bodyPr/>
        <a:lstStyle/>
        <a:p>
          <a:r>
            <a:rPr lang="en-US" dirty="0"/>
            <a:t>Without focal signs</a:t>
          </a:r>
          <a:endParaRPr lang="en-GB" dirty="0"/>
        </a:p>
      </dgm:t>
    </dgm:pt>
    <dgm:pt modelId="{4EE81CF0-2166-1143-AA72-96EFBD5F7E86}" type="parTrans" cxnId="{8A5B0E35-8A95-FF46-B5F9-92DC159ED2A3}">
      <dgm:prSet/>
      <dgm:spPr/>
      <dgm:t>
        <a:bodyPr/>
        <a:lstStyle/>
        <a:p>
          <a:endParaRPr lang="en-GB"/>
        </a:p>
      </dgm:t>
    </dgm:pt>
    <dgm:pt modelId="{B6951E72-080C-CA46-99EB-7F013D13FC58}" type="sibTrans" cxnId="{8A5B0E35-8A95-FF46-B5F9-92DC159ED2A3}">
      <dgm:prSet/>
      <dgm:spPr/>
      <dgm:t>
        <a:bodyPr/>
        <a:lstStyle/>
        <a:p>
          <a:endParaRPr lang="en-GB"/>
        </a:p>
      </dgm:t>
    </dgm:pt>
    <dgm:pt modelId="{A0DB2DA2-2FBB-1543-896A-9ECD0A81E147}">
      <dgm:prSet phldrT="[Text]"/>
      <dgm:spPr/>
      <dgm:t>
        <a:bodyPr/>
        <a:lstStyle/>
        <a:p>
          <a:r>
            <a:rPr lang="en-US" dirty="0"/>
            <a:t>Metabolic coma</a:t>
          </a:r>
          <a:endParaRPr lang="en-GB" dirty="0"/>
        </a:p>
      </dgm:t>
    </dgm:pt>
    <dgm:pt modelId="{9BAAFB7C-4240-4249-9A9C-9D54EC57E8F6}" type="parTrans" cxnId="{EEFEAA01-C782-C544-A83E-E44BC5529671}">
      <dgm:prSet/>
      <dgm:spPr/>
      <dgm:t>
        <a:bodyPr/>
        <a:lstStyle/>
        <a:p>
          <a:endParaRPr lang="en-GB"/>
        </a:p>
      </dgm:t>
    </dgm:pt>
    <dgm:pt modelId="{02C5DB77-2B12-F842-B9FA-778321517F62}" type="sibTrans" cxnId="{EEFEAA01-C782-C544-A83E-E44BC5529671}">
      <dgm:prSet/>
      <dgm:spPr/>
      <dgm:t>
        <a:bodyPr/>
        <a:lstStyle/>
        <a:p>
          <a:endParaRPr lang="en-GB"/>
        </a:p>
      </dgm:t>
    </dgm:pt>
    <dgm:pt modelId="{E4B94F77-786B-454F-ADED-3BAAC868F894}" type="pres">
      <dgm:prSet presAssocID="{BD091899-81FA-0C48-96EE-97D7BE8AC615}" presName="Name0" presStyleCnt="0">
        <dgm:presLayoutVars>
          <dgm:dir/>
          <dgm:animLvl val="lvl"/>
          <dgm:resizeHandles/>
        </dgm:presLayoutVars>
      </dgm:prSet>
      <dgm:spPr/>
    </dgm:pt>
    <dgm:pt modelId="{809F813F-5FA2-6B4A-9F10-4350669C1EDD}" type="pres">
      <dgm:prSet presAssocID="{5E5112A3-5C01-1D41-9AEA-5BDB7DAD0DCB}" presName="linNode" presStyleCnt="0"/>
      <dgm:spPr/>
    </dgm:pt>
    <dgm:pt modelId="{3F4C6CF7-14D8-BF49-BCA4-6B049D498A33}" type="pres">
      <dgm:prSet presAssocID="{5E5112A3-5C01-1D41-9AEA-5BDB7DAD0DCB}" presName="parentShp" presStyleLbl="node1" presStyleIdx="0" presStyleCnt="2" custLinFactNeighborX="1061" custLinFactNeighborY="-26">
        <dgm:presLayoutVars>
          <dgm:bulletEnabled val="1"/>
        </dgm:presLayoutVars>
      </dgm:prSet>
      <dgm:spPr/>
    </dgm:pt>
    <dgm:pt modelId="{7E209E63-86E5-3B49-9E49-62F1EEE03C39}" type="pres">
      <dgm:prSet presAssocID="{5E5112A3-5C01-1D41-9AEA-5BDB7DAD0DCB}" presName="childShp" presStyleLbl="bgAccFollowNode1" presStyleIdx="0" presStyleCnt="2">
        <dgm:presLayoutVars>
          <dgm:bulletEnabled val="1"/>
        </dgm:presLayoutVars>
      </dgm:prSet>
      <dgm:spPr/>
    </dgm:pt>
    <dgm:pt modelId="{BB1866B3-BA9C-0043-8EC6-F54B4A7FC81B}" type="pres">
      <dgm:prSet presAssocID="{9E0099FA-8F44-6D40-8017-F8B8C8007DAA}" presName="spacing" presStyleCnt="0"/>
      <dgm:spPr/>
    </dgm:pt>
    <dgm:pt modelId="{6F1DB065-3EC6-8E49-B8CF-8A5C23CC5145}" type="pres">
      <dgm:prSet presAssocID="{70F9C375-247E-754D-BCC0-AFBF12CCE8C8}" presName="linNode" presStyleCnt="0"/>
      <dgm:spPr/>
    </dgm:pt>
    <dgm:pt modelId="{9303FCC8-E37C-C142-BB06-9FF6AB28D529}" type="pres">
      <dgm:prSet presAssocID="{70F9C375-247E-754D-BCC0-AFBF12CCE8C8}" presName="parentShp" presStyleLbl="node1" presStyleIdx="1" presStyleCnt="2">
        <dgm:presLayoutVars>
          <dgm:bulletEnabled val="1"/>
        </dgm:presLayoutVars>
      </dgm:prSet>
      <dgm:spPr/>
    </dgm:pt>
    <dgm:pt modelId="{35B76F8F-96E6-4143-B155-909C848F36E9}" type="pres">
      <dgm:prSet presAssocID="{70F9C375-247E-754D-BCC0-AFBF12CCE8C8}" presName="childShp" presStyleLbl="bgAccFollowNode1" presStyleIdx="1" presStyleCnt="2" custLinFactNeighborX="-1983" custLinFactNeighborY="-2004">
        <dgm:presLayoutVars>
          <dgm:bulletEnabled val="1"/>
        </dgm:presLayoutVars>
      </dgm:prSet>
      <dgm:spPr/>
    </dgm:pt>
  </dgm:ptLst>
  <dgm:cxnLst>
    <dgm:cxn modelId="{EEFEAA01-C782-C544-A83E-E44BC5529671}" srcId="{70F9C375-247E-754D-BCC0-AFBF12CCE8C8}" destId="{A0DB2DA2-2FBB-1543-896A-9ECD0A81E147}" srcOrd="0" destOrd="0" parTransId="{9BAAFB7C-4240-4249-9A9C-9D54EC57E8F6}" sibTransId="{02C5DB77-2B12-F842-B9FA-778321517F62}"/>
    <dgm:cxn modelId="{53725E29-7ABA-B141-BBAC-5C3440B99EC2}" srcId="{BD091899-81FA-0C48-96EE-97D7BE8AC615}" destId="{5E5112A3-5C01-1D41-9AEA-5BDB7DAD0DCB}" srcOrd="0" destOrd="0" parTransId="{E2893BC3-CD6A-A647-87E6-C1B62E982493}" sibTransId="{9E0099FA-8F44-6D40-8017-F8B8C8007DAA}"/>
    <dgm:cxn modelId="{8A5B0E35-8A95-FF46-B5F9-92DC159ED2A3}" srcId="{BD091899-81FA-0C48-96EE-97D7BE8AC615}" destId="{70F9C375-247E-754D-BCC0-AFBF12CCE8C8}" srcOrd="1" destOrd="0" parTransId="{4EE81CF0-2166-1143-AA72-96EFBD5F7E86}" sibTransId="{B6951E72-080C-CA46-99EB-7F013D13FC58}"/>
    <dgm:cxn modelId="{62AFB777-AEA3-7441-8CBA-7938E9250355}" type="presOf" srcId="{BD091899-81FA-0C48-96EE-97D7BE8AC615}" destId="{E4B94F77-786B-454F-ADED-3BAAC868F894}" srcOrd="0" destOrd="0" presId="urn:microsoft.com/office/officeart/2005/8/layout/vList6"/>
    <dgm:cxn modelId="{712E7583-728C-A14F-9CCC-D565E7B20D84}" type="presOf" srcId="{5E5112A3-5C01-1D41-9AEA-5BDB7DAD0DCB}" destId="{3F4C6CF7-14D8-BF49-BCA4-6B049D498A33}" srcOrd="0" destOrd="0" presId="urn:microsoft.com/office/officeart/2005/8/layout/vList6"/>
    <dgm:cxn modelId="{BF77C48A-9AFC-864A-8A5D-640F44179BC0}" type="presOf" srcId="{70F9C375-247E-754D-BCC0-AFBF12CCE8C8}" destId="{9303FCC8-E37C-C142-BB06-9FF6AB28D529}" srcOrd="0" destOrd="0" presId="urn:microsoft.com/office/officeart/2005/8/layout/vList6"/>
    <dgm:cxn modelId="{62396F8D-2345-6142-AA32-E4022E417CA7}" type="presOf" srcId="{A0DB2DA2-2FBB-1543-896A-9ECD0A81E147}" destId="{35B76F8F-96E6-4143-B155-909C848F36E9}" srcOrd="0" destOrd="0" presId="urn:microsoft.com/office/officeart/2005/8/layout/vList6"/>
    <dgm:cxn modelId="{BE8E43D6-AAC2-C649-8481-E6879F204FB4}" srcId="{5E5112A3-5C01-1D41-9AEA-5BDB7DAD0DCB}" destId="{188E98EA-F021-0548-8B65-B31BBB92BE72}" srcOrd="0" destOrd="0" parTransId="{214B9583-140A-DF47-B1C8-BC41012D3D6F}" sibTransId="{0AF75D4D-E5AE-CE4A-AD23-7032FD467DFE}"/>
    <dgm:cxn modelId="{293A1EEC-2557-9547-BBE6-40E2790DB58A}" type="presOf" srcId="{188E98EA-F021-0548-8B65-B31BBB92BE72}" destId="{7E209E63-86E5-3B49-9E49-62F1EEE03C39}" srcOrd="0" destOrd="0" presId="urn:microsoft.com/office/officeart/2005/8/layout/vList6"/>
    <dgm:cxn modelId="{BA6DAE28-740A-2049-B238-096F567EDB50}" type="presParOf" srcId="{E4B94F77-786B-454F-ADED-3BAAC868F894}" destId="{809F813F-5FA2-6B4A-9F10-4350669C1EDD}" srcOrd="0" destOrd="0" presId="urn:microsoft.com/office/officeart/2005/8/layout/vList6"/>
    <dgm:cxn modelId="{A63DD2EF-7F4A-A045-B8E6-BBC79F3F3DCB}" type="presParOf" srcId="{809F813F-5FA2-6B4A-9F10-4350669C1EDD}" destId="{3F4C6CF7-14D8-BF49-BCA4-6B049D498A33}" srcOrd="0" destOrd="0" presId="urn:microsoft.com/office/officeart/2005/8/layout/vList6"/>
    <dgm:cxn modelId="{085D7243-5C03-AF41-8CF9-8192D8D3F5FE}" type="presParOf" srcId="{809F813F-5FA2-6B4A-9F10-4350669C1EDD}" destId="{7E209E63-86E5-3B49-9E49-62F1EEE03C39}" srcOrd="1" destOrd="0" presId="urn:microsoft.com/office/officeart/2005/8/layout/vList6"/>
    <dgm:cxn modelId="{36C466E6-4B46-174A-B089-2191721B4715}" type="presParOf" srcId="{E4B94F77-786B-454F-ADED-3BAAC868F894}" destId="{BB1866B3-BA9C-0043-8EC6-F54B4A7FC81B}" srcOrd="1" destOrd="0" presId="urn:microsoft.com/office/officeart/2005/8/layout/vList6"/>
    <dgm:cxn modelId="{BB0E1701-28AF-6A46-A661-9ADF0C7E6D08}" type="presParOf" srcId="{E4B94F77-786B-454F-ADED-3BAAC868F894}" destId="{6F1DB065-3EC6-8E49-B8CF-8A5C23CC5145}" srcOrd="2" destOrd="0" presId="urn:microsoft.com/office/officeart/2005/8/layout/vList6"/>
    <dgm:cxn modelId="{E40ACB87-98DC-3B49-ADF5-5948E528DBAF}" type="presParOf" srcId="{6F1DB065-3EC6-8E49-B8CF-8A5C23CC5145}" destId="{9303FCC8-E37C-C142-BB06-9FF6AB28D529}" srcOrd="0" destOrd="0" presId="urn:microsoft.com/office/officeart/2005/8/layout/vList6"/>
    <dgm:cxn modelId="{7289C327-D220-A64C-AC6A-EC30F3403CD6}" type="presParOf" srcId="{6F1DB065-3EC6-8E49-B8CF-8A5C23CC5145}" destId="{35B76F8F-96E6-4143-B155-909C848F36E9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515E190-93EB-AD4B-9A60-84DA2DBBBEC8}" type="doc">
      <dgm:prSet loTypeId="urn:microsoft.com/office/officeart/2005/8/layout/hierarchy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ADE6109-1744-8640-B5D8-68FBD244B523}">
      <dgm:prSet phldrT="[Text]"/>
      <dgm:spPr/>
      <dgm:t>
        <a:bodyPr/>
        <a:lstStyle/>
        <a:p>
          <a:r>
            <a:rPr lang="en-US" dirty="0"/>
            <a:t>Non structural</a:t>
          </a:r>
          <a:endParaRPr lang="en-GB" dirty="0"/>
        </a:p>
      </dgm:t>
    </dgm:pt>
    <dgm:pt modelId="{7CF49C2C-391A-5747-8806-6350B5949920}" type="parTrans" cxnId="{3341D267-AE81-AE41-B244-E6A09E63292E}">
      <dgm:prSet/>
      <dgm:spPr/>
      <dgm:t>
        <a:bodyPr/>
        <a:lstStyle/>
        <a:p>
          <a:endParaRPr lang="en-GB"/>
        </a:p>
      </dgm:t>
    </dgm:pt>
    <dgm:pt modelId="{664FF15D-7040-A24B-BFEC-9EA1F2CEE917}" type="sibTrans" cxnId="{3341D267-AE81-AE41-B244-E6A09E63292E}">
      <dgm:prSet/>
      <dgm:spPr/>
      <dgm:t>
        <a:bodyPr/>
        <a:lstStyle/>
        <a:p>
          <a:endParaRPr lang="en-GB"/>
        </a:p>
      </dgm:t>
    </dgm:pt>
    <dgm:pt modelId="{2B539A45-C0F4-1E4B-ABAF-1BEA8E37ACEB}">
      <dgm:prSet phldrT="[Text]"/>
      <dgm:spPr/>
      <dgm:t>
        <a:bodyPr/>
        <a:lstStyle/>
        <a:p>
          <a:r>
            <a:rPr lang="en-US" dirty="0"/>
            <a:t>laboratory</a:t>
          </a:r>
          <a:endParaRPr lang="sr-Cyrl-RS" dirty="0"/>
        </a:p>
        <a:p>
          <a:r>
            <a:rPr lang="en-US" dirty="0"/>
            <a:t>ECG</a:t>
          </a:r>
          <a:r>
            <a:rPr lang="sr-Cyrl-RS" dirty="0"/>
            <a:t>, </a:t>
          </a:r>
          <a:r>
            <a:rPr lang="en-US" dirty="0"/>
            <a:t>RTG</a:t>
          </a:r>
          <a:r>
            <a:rPr lang="sr-Cyrl-RS" dirty="0"/>
            <a:t> </a:t>
          </a:r>
          <a:r>
            <a:rPr lang="en-US" dirty="0" err="1"/>
            <a:t>pulmonum</a:t>
          </a:r>
          <a:endParaRPr lang="en-GB" dirty="0"/>
        </a:p>
      </dgm:t>
    </dgm:pt>
    <dgm:pt modelId="{980F4432-6C47-144B-993C-91C81C5797D9}" type="parTrans" cxnId="{1182BBFC-6531-9E4C-8F6E-258819718B76}">
      <dgm:prSet/>
      <dgm:spPr/>
      <dgm:t>
        <a:bodyPr/>
        <a:lstStyle/>
        <a:p>
          <a:endParaRPr lang="en-GB"/>
        </a:p>
      </dgm:t>
    </dgm:pt>
    <dgm:pt modelId="{22856CD1-FBBC-304A-AE5E-6AC2A9FDB022}" type="sibTrans" cxnId="{1182BBFC-6531-9E4C-8F6E-258819718B76}">
      <dgm:prSet/>
      <dgm:spPr/>
      <dgm:t>
        <a:bodyPr/>
        <a:lstStyle/>
        <a:p>
          <a:endParaRPr lang="en-GB"/>
        </a:p>
      </dgm:t>
    </dgm:pt>
    <dgm:pt modelId="{3B0EDD4E-4A28-C344-B9A3-F8CD09B269A3}">
      <dgm:prSet phldrT="[Text]"/>
      <dgm:spPr/>
      <dgm:t>
        <a:bodyPr/>
        <a:lstStyle/>
        <a:p>
          <a:r>
            <a:rPr lang="en-US" dirty="0"/>
            <a:t>Toxic analyses</a:t>
          </a:r>
          <a:endParaRPr lang="en-GB" dirty="0"/>
        </a:p>
      </dgm:t>
    </dgm:pt>
    <dgm:pt modelId="{CD6A58C9-04C3-E242-A916-CCB45D4DA0B3}" type="parTrans" cxnId="{46B37D45-5025-824F-AF80-EC1673840B9A}">
      <dgm:prSet/>
      <dgm:spPr/>
      <dgm:t>
        <a:bodyPr/>
        <a:lstStyle/>
        <a:p>
          <a:endParaRPr lang="en-GB"/>
        </a:p>
      </dgm:t>
    </dgm:pt>
    <dgm:pt modelId="{14B2F79F-CE53-054D-BDDD-F181AE8B33F5}" type="sibTrans" cxnId="{46B37D45-5025-824F-AF80-EC1673840B9A}">
      <dgm:prSet/>
      <dgm:spPr/>
      <dgm:t>
        <a:bodyPr/>
        <a:lstStyle/>
        <a:p>
          <a:endParaRPr lang="en-GB"/>
        </a:p>
      </dgm:t>
    </dgm:pt>
    <dgm:pt modelId="{7875A0CC-E5EB-854E-9AAF-DA2BAF1AC8EB}">
      <dgm:prSet phldrT="[Text]"/>
      <dgm:spPr/>
      <dgm:t>
        <a:bodyPr/>
        <a:lstStyle/>
        <a:p>
          <a:r>
            <a:rPr lang="en-US" dirty="0"/>
            <a:t>structural</a:t>
          </a:r>
          <a:endParaRPr lang="en-GB" dirty="0"/>
        </a:p>
      </dgm:t>
    </dgm:pt>
    <dgm:pt modelId="{241676A5-54BF-DF44-8D49-B13C23BD8F8A}" type="parTrans" cxnId="{94D84238-6B39-F640-BC6A-566FBAA8FFAB}">
      <dgm:prSet/>
      <dgm:spPr/>
      <dgm:t>
        <a:bodyPr/>
        <a:lstStyle/>
        <a:p>
          <a:endParaRPr lang="en-GB"/>
        </a:p>
      </dgm:t>
    </dgm:pt>
    <dgm:pt modelId="{7CFCE4FA-93BE-B14A-8D57-D1112EFA9079}" type="sibTrans" cxnId="{94D84238-6B39-F640-BC6A-566FBAA8FFAB}">
      <dgm:prSet/>
      <dgm:spPr/>
      <dgm:t>
        <a:bodyPr/>
        <a:lstStyle/>
        <a:p>
          <a:endParaRPr lang="en-GB"/>
        </a:p>
      </dgm:t>
    </dgm:pt>
    <dgm:pt modelId="{23AF8C9C-CE3C-A24F-BDB9-2A090CF37190}">
      <dgm:prSet phldrT="[Text]"/>
      <dgm:spPr/>
      <dgm:t>
        <a:bodyPr/>
        <a:lstStyle/>
        <a:p>
          <a:r>
            <a:rPr lang="en-US" dirty="0"/>
            <a:t>CT, NMR</a:t>
          </a:r>
          <a:endParaRPr lang="en-GB" dirty="0"/>
        </a:p>
      </dgm:t>
    </dgm:pt>
    <dgm:pt modelId="{4DFF55CA-0E3A-B94A-ACB5-B4F35A93D4F5}" type="parTrans" cxnId="{8C0925EE-3072-6140-A050-6C4560E43F6C}">
      <dgm:prSet/>
      <dgm:spPr/>
      <dgm:t>
        <a:bodyPr/>
        <a:lstStyle/>
        <a:p>
          <a:endParaRPr lang="en-GB"/>
        </a:p>
      </dgm:t>
    </dgm:pt>
    <dgm:pt modelId="{9C0282D4-8716-F642-997B-338277ADCCF8}" type="sibTrans" cxnId="{8C0925EE-3072-6140-A050-6C4560E43F6C}">
      <dgm:prSet/>
      <dgm:spPr/>
      <dgm:t>
        <a:bodyPr/>
        <a:lstStyle/>
        <a:p>
          <a:endParaRPr lang="en-GB"/>
        </a:p>
      </dgm:t>
    </dgm:pt>
    <dgm:pt modelId="{8B5DA989-6931-9B47-9FDD-0B6250D1CC1F}">
      <dgm:prSet phldrT="[Text]"/>
      <dgm:spPr/>
      <dgm:t>
        <a:bodyPr/>
        <a:lstStyle/>
        <a:p>
          <a:r>
            <a:rPr lang="en-US" dirty="0"/>
            <a:t>Lumbar </a:t>
          </a:r>
          <a:r>
            <a:rPr lang="en-US" dirty="0" err="1"/>
            <a:t>puntate</a:t>
          </a:r>
          <a:endParaRPr lang="en-GB" dirty="0"/>
        </a:p>
      </dgm:t>
    </dgm:pt>
    <dgm:pt modelId="{D6226D6A-0BE6-514F-983E-7F38B9AB92D5}" type="parTrans" cxnId="{30B4B567-5A23-5243-9BAC-19702E9D7364}">
      <dgm:prSet/>
      <dgm:spPr/>
      <dgm:t>
        <a:bodyPr/>
        <a:lstStyle/>
        <a:p>
          <a:endParaRPr lang="en-GB"/>
        </a:p>
      </dgm:t>
    </dgm:pt>
    <dgm:pt modelId="{8CFDE23D-4FE9-8A4D-A4A5-D2400BE4767E}" type="sibTrans" cxnId="{30B4B567-5A23-5243-9BAC-19702E9D7364}">
      <dgm:prSet/>
      <dgm:spPr/>
      <dgm:t>
        <a:bodyPr/>
        <a:lstStyle/>
        <a:p>
          <a:endParaRPr lang="en-GB"/>
        </a:p>
      </dgm:t>
    </dgm:pt>
    <dgm:pt modelId="{669D36D8-4A4E-F14E-9929-2C36FB67BB00}" type="pres">
      <dgm:prSet presAssocID="{D515E190-93EB-AD4B-9A60-84DA2DBBBE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C7B85F7-6C6C-F848-826B-43FDAD94CB3F}" type="pres">
      <dgm:prSet presAssocID="{4ADE6109-1744-8640-B5D8-68FBD244B523}" presName="root" presStyleCnt="0"/>
      <dgm:spPr/>
    </dgm:pt>
    <dgm:pt modelId="{0182C343-7526-164A-9692-F7FCCA2E2146}" type="pres">
      <dgm:prSet presAssocID="{4ADE6109-1744-8640-B5D8-68FBD244B523}" presName="rootComposite" presStyleCnt="0"/>
      <dgm:spPr/>
    </dgm:pt>
    <dgm:pt modelId="{16A8D5C6-F7F5-1C4F-B002-B1FA96B40DC1}" type="pres">
      <dgm:prSet presAssocID="{4ADE6109-1744-8640-B5D8-68FBD244B523}" presName="rootText" presStyleLbl="node1" presStyleIdx="0" presStyleCnt="2"/>
      <dgm:spPr/>
    </dgm:pt>
    <dgm:pt modelId="{CE5A62FE-28C5-B240-BE9B-2C9A0E99ADCD}" type="pres">
      <dgm:prSet presAssocID="{4ADE6109-1744-8640-B5D8-68FBD244B523}" presName="rootConnector" presStyleLbl="node1" presStyleIdx="0" presStyleCnt="2"/>
      <dgm:spPr/>
    </dgm:pt>
    <dgm:pt modelId="{55382594-48F8-F942-AA8C-970CDAEEF0FD}" type="pres">
      <dgm:prSet presAssocID="{4ADE6109-1744-8640-B5D8-68FBD244B523}" presName="childShape" presStyleCnt="0"/>
      <dgm:spPr/>
    </dgm:pt>
    <dgm:pt modelId="{D9DBE719-6469-9749-AAC3-62B1F96FAABE}" type="pres">
      <dgm:prSet presAssocID="{980F4432-6C47-144B-993C-91C81C5797D9}" presName="Name13" presStyleLbl="parChTrans1D2" presStyleIdx="0" presStyleCnt="4"/>
      <dgm:spPr/>
    </dgm:pt>
    <dgm:pt modelId="{FDE3EC4C-E2BE-F644-9F4C-F0350E1DF45D}" type="pres">
      <dgm:prSet presAssocID="{2B539A45-C0F4-1E4B-ABAF-1BEA8E37ACEB}" presName="childText" presStyleLbl="bgAcc1" presStyleIdx="0" presStyleCnt="4">
        <dgm:presLayoutVars>
          <dgm:bulletEnabled val="1"/>
        </dgm:presLayoutVars>
      </dgm:prSet>
      <dgm:spPr/>
    </dgm:pt>
    <dgm:pt modelId="{EDAC5345-BB3F-C544-9A0A-7A7D25F7E399}" type="pres">
      <dgm:prSet presAssocID="{CD6A58C9-04C3-E242-A916-CCB45D4DA0B3}" presName="Name13" presStyleLbl="parChTrans1D2" presStyleIdx="1" presStyleCnt="4"/>
      <dgm:spPr/>
    </dgm:pt>
    <dgm:pt modelId="{B96C87C5-AEB5-2741-95BC-4F1920FA7426}" type="pres">
      <dgm:prSet presAssocID="{3B0EDD4E-4A28-C344-B9A3-F8CD09B269A3}" presName="childText" presStyleLbl="bgAcc1" presStyleIdx="1" presStyleCnt="4">
        <dgm:presLayoutVars>
          <dgm:bulletEnabled val="1"/>
        </dgm:presLayoutVars>
      </dgm:prSet>
      <dgm:spPr/>
    </dgm:pt>
    <dgm:pt modelId="{BBBB1B49-5FB4-4945-8434-2303C9961BED}" type="pres">
      <dgm:prSet presAssocID="{7875A0CC-E5EB-854E-9AAF-DA2BAF1AC8EB}" presName="root" presStyleCnt="0"/>
      <dgm:spPr/>
    </dgm:pt>
    <dgm:pt modelId="{26AD3D71-4DD6-2A4C-8DA8-2154973F2AE9}" type="pres">
      <dgm:prSet presAssocID="{7875A0CC-E5EB-854E-9AAF-DA2BAF1AC8EB}" presName="rootComposite" presStyleCnt="0"/>
      <dgm:spPr/>
    </dgm:pt>
    <dgm:pt modelId="{1CE5AA1C-776D-EA4C-A2AD-37DAA05FA1D3}" type="pres">
      <dgm:prSet presAssocID="{7875A0CC-E5EB-854E-9AAF-DA2BAF1AC8EB}" presName="rootText" presStyleLbl="node1" presStyleIdx="1" presStyleCnt="2"/>
      <dgm:spPr/>
    </dgm:pt>
    <dgm:pt modelId="{BB235AF2-37C1-AD47-8B6F-B604AD25C44A}" type="pres">
      <dgm:prSet presAssocID="{7875A0CC-E5EB-854E-9AAF-DA2BAF1AC8EB}" presName="rootConnector" presStyleLbl="node1" presStyleIdx="1" presStyleCnt="2"/>
      <dgm:spPr/>
    </dgm:pt>
    <dgm:pt modelId="{E3EB18A7-283F-3346-A1BA-05A2EC332C99}" type="pres">
      <dgm:prSet presAssocID="{7875A0CC-E5EB-854E-9AAF-DA2BAF1AC8EB}" presName="childShape" presStyleCnt="0"/>
      <dgm:spPr/>
    </dgm:pt>
    <dgm:pt modelId="{03C78FBC-E07B-FB4A-BAF9-063E3A2375B5}" type="pres">
      <dgm:prSet presAssocID="{4DFF55CA-0E3A-B94A-ACB5-B4F35A93D4F5}" presName="Name13" presStyleLbl="parChTrans1D2" presStyleIdx="2" presStyleCnt="4"/>
      <dgm:spPr/>
    </dgm:pt>
    <dgm:pt modelId="{E8EC774A-7274-0A4E-9D47-5154119894FB}" type="pres">
      <dgm:prSet presAssocID="{23AF8C9C-CE3C-A24F-BDB9-2A090CF37190}" presName="childText" presStyleLbl="bgAcc1" presStyleIdx="2" presStyleCnt="4">
        <dgm:presLayoutVars>
          <dgm:bulletEnabled val="1"/>
        </dgm:presLayoutVars>
      </dgm:prSet>
      <dgm:spPr/>
    </dgm:pt>
    <dgm:pt modelId="{7C91B960-A34D-2947-8823-83FDA0CDDB7A}" type="pres">
      <dgm:prSet presAssocID="{D6226D6A-0BE6-514F-983E-7F38B9AB92D5}" presName="Name13" presStyleLbl="parChTrans1D2" presStyleIdx="3" presStyleCnt="4"/>
      <dgm:spPr/>
    </dgm:pt>
    <dgm:pt modelId="{2E232554-602E-5145-95D6-0B15A934722C}" type="pres">
      <dgm:prSet presAssocID="{8B5DA989-6931-9B47-9FDD-0B6250D1CC1F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94D84238-6B39-F640-BC6A-566FBAA8FFAB}" srcId="{D515E190-93EB-AD4B-9A60-84DA2DBBBEC8}" destId="{7875A0CC-E5EB-854E-9AAF-DA2BAF1AC8EB}" srcOrd="1" destOrd="0" parTransId="{241676A5-54BF-DF44-8D49-B13C23BD8F8A}" sibTransId="{7CFCE4FA-93BE-B14A-8D57-D1112EFA9079}"/>
    <dgm:cxn modelId="{49877C39-4DAC-BE4F-8EE2-0E62ECE767DF}" type="presOf" srcId="{D515E190-93EB-AD4B-9A60-84DA2DBBBEC8}" destId="{669D36D8-4A4E-F14E-9929-2C36FB67BB00}" srcOrd="0" destOrd="0" presId="urn:microsoft.com/office/officeart/2005/8/layout/hierarchy3"/>
    <dgm:cxn modelId="{5B377760-BEFC-8946-A916-922748AE3270}" type="presOf" srcId="{23AF8C9C-CE3C-A24F-BDB9-2A090CF37190}" destId="{E8EC774A-7274-0A4E-9D47-5154119894FB}" srcOrd="0" destOrd="0" presId="urn:microsoft.com/office/officeart/2005/8/layout/hierarchy3"/>
    <dgm:cxn modelId="{46B37D45-5025-824F-AF80-EC1673840B9A}" srcId="{4ADE6109-1744-8640-B5D8-68FBD244B523}" destId="{3B0EDD4E-4A28-C344-B9A3-F8CD09B269A3}" srcOrd="1" destOrd="0" parTransId="{CD6A58C9-04C3-E242-A916-CCB45D4DA0B3}" sibTransId="{14B2F79F-CE53-054D-BDDD-F181AE8B33F5}"/>
    <dgm:cxn modelId="{30B4B567-5A23-5243-9BAC-19702E9D7364}" srcId="{7875A0CC-E5EB-854E-9AAF-DA2BAF1AC8EB}" destId="{8B5DA989-6931-9B47-9FDD-0B6250D1CC1F}" srcOrd="1" destOrd="0" parTransId="{D6226D6A-0BE6-514F-983E-7F38B9AB92D5}" sibTransId="{8CFDE23D-4FE9-8A4D-A4A5-D2400BE4767E}"/>
    <dgm:cxn modelId="{3341D267-AE81-AE41-B244-E6A09E63292E}" srcId="{D515E190-93EB-AD4B-9A60-84DA2DBBBEC8}" destId="{4ADE6109-1744-8640-B5D8-68FBD244B523}" srcOrd="0" destOrd="0" parTransId="{7CF49C2C-391A-5747-8806-6350B5949920}" sibTransId="{664FF15D-7040-A24B-BFEC-9EA1F2CEE917}"/>
    <dgm:cxn modelId="{CD131A75-B862-494D-90DC-3E14678252BF}" type="presOf" srcId="{4ADE6109-1744-8640-B5D8-68FBD244B523}" destId="{16A8D5C6-F7F5-1C4F-B002-B1FA96B40DC1}" srcOrd="0" destOrd="0" presId="urn:microsoft.com/office/officeart/2005/8/layout/hierarchy3"/>
    <dgm:cxn modelId="{4093207B-8906-5A4D-8153-C0658181FD5D}" type="presOf" srcId="{2B539A45-C0F4-1E4B-ABAF-1BEA8E37ACEB}" destId="{FDE3EC4C-E2BE-F644-9F4C-F0350E1DF45D}" srcOrd="0" destOrd="0" presId="urn:microsoft.com/office/officeart/2005/8/layout/hierarchy3"/>
    <dgm:cxn modelId="{AD9D019E-B7FA-1940-9589-82A89E454986}" type="presOf" srcId="{D6226D6A-0BE6-514F-983E-7F38B9AB92D5}" destId="{7C91B960-A34D-2947-8823-83FDA0CDDB7A}" srcOrd="0" destOrd="0" presId="urn:microsoft.com/office/officeart/2005/8/layout/hierarchy3"/>
    <dgm:cxn modelId="{C6C392A7-0F86-0E47-9CF5-4EB5690C2F66}" type="presOf" srcId="{7875A0CC-E5EB-854E-9AAF-DA2BAF1AC8EB}" destId="{BB235AF2-37C1-AD47-8B6F-B604AD25C44A}" srcOrd="1" destOrd="0" presId="urn:microsoft.com/office/officeart/2005/8/layout/hierarchy3"/>
    <dgm:cxn modelId="{297025AA-0AA8-AD43-A928-6E38BF93FB44}" type="presOf" srcId="{4ADE6109-1744-8640-B5D8-68FBD244B523}" destId="{CE5A62FE-28C5-B240-BE9B-2C9A0E99ADCD}" srcOrd="1" destOrd="0" presId="urn:microsoft.com/office/officeart/2005/8/layout/hierarchy3"/>
    <dgm:cxn modelId="{DA3060AC-C3C9-C343-B33D-629C4F8DAE78}" type="presOf" srcId="{4DFF55CA-0E3A-B94A-ACB5-B4F35A93D4F5}" destId="{03C78FBC-E07B-FB4A-BAF9-063E3A2375B5}" srcOrd="0" destOrd="0" presId="urn:microsoft.com/office/officeart/2005/8/layout/hierarchy3"/>
    <dgm:cxn modelId="{93ABD8C4-50C2-8549-9965-4577F61F9CD5}" type="presOf" srcId="{980F4432-6C47-144B-993C-91C81C5797D9}" destId="{D9DBE719-6469-9749-AAC3-62B1F96FAABE}" srcOrd="0" destOrd="0" presId="urn:microsoft.com/office/officeart/2005/8/layout/hierarchy3"/>
    <dgm:cxn modelId="{48EDF7DE-4E76-074C-A864-A6BEAE2F5D4E}" type="presOf" srcId="{3B0EDD4E-4A28-C344-B9A3-F8CD09B269A3}" destId="{B96C87C5-AEB5-2741-95BC-4F1920FA7426}" srcOrd="0" destOrd="0" presId="urn:microsoft.com/office/officeart/2005/8/layout/hierarchy3"/>
    <dgm:cxn modelId="{06E829E4-3348-6B4E-8CA9-175854507416}" type="presOf" srcId="{7875A0CC-E5EB-854E-9AAF-DA2BAF1AC8EB}" destId="{1CE5AA1C-776D-EA4C-A2AD-37DAA05FA1D3}" srcOrd="0" destOrd="0" presId="urn:microsoft.com/office/officeart/2005/8/layout/hierarchy3"/>
    <dgm:cxn modelId="{3ECE0EEC-9AAA-B342-828D-FECD5EABED40}" type="presOf" srcId="{8B5DA989-6931-9B47-9FDD-0B6250D1CC1F}" destId="{2E232554-602E-5145-95D6-0B15A934722C}" srcOrd="0" destOrd="0" presId="urn:microsoft.com/office/officeart/2005/8/layout/hierarchy3"/>
    <dgm:cxn modelId="{8C0925EE-3072-6140-A050-6C4560E43F6C}" srcId="{7875A0CC-E5EB-854E-9AAF-DA2BAF1AC8EB}" destId="{23AF8C9C-CE3C-A24F-BDB9-2A090CF37190}" srcOrd="0" destOrd="0" parTransId="{4DFF55CA-0E3A-B94A-ACB5-B4F35A93D4F5}" sibTransId="{9C0282D4-8716-F642-997B-338277ADCCF8}"/>
    <dgm:cxn modelId="{DD925EF7-FF36-8440-8DFF-889EFDF44AC3}" type="presOf" srcId="{CD6A58C9-04C3-E242-A916-CCB45D4DA0B3}" destId="{EDAC5345-BB3F-C544-9A0A-7A7D25F7E399}" srcOrd="0" destOrd="0" presId="urn:microsoft.com/office/officeart/2005/8/layout/hierarchy3"/>
    <dgm:cxn modelId="{1182BBFC-6531-9E4C-8F6E-258819718B76}" srcId="{4ADE6109-1744-8640-B5D8-68FBD244B523}" destId="{2B539A45-C0F4-1E4B-ABAF-1BEA8E37ACEB}" srcOrd="0" destOrd="0" parTransId="{980F4432-6C47-144B-993C-91C81C5797D9}" sibTransId="{22856CD1-FBBC-304A-AE5E-6AC2A9FDB022}"/>
    <dgm:cxn modelId="{51C4CCE7-C405-A946-8F32-A10F9219B1E8}" type="presParOf" srcId="{669D36D8-4A4E-F14E-9929-2C36FB67BB00}" destId="{8C7B85F7-6C6C-F848-826B-43FDAD94CB3F}" srcOrd="0" destOrd="0" presId="urn:microsoft.com/office/officeart/2005/8/layout/hierarchy3"/>
    <dgm:cxn modelId="{2050C7B2-01CF-E142-9404-8010CD28BCC6}" type="presParOf" srcId="{8C7B85F7-6C6C-F848-826B-43FDAD94CB3F}" destId="{0182C343-7526-164A-9692-F7FCCA2E2146}" srcOrd="0" destOrd="0" presId="urn:microsoft.com/office/officeart/2005/8/layout/hierarchy3"/>
    <dgm:cxn modelId="{826C9335-395B-924C-B46D-55A3F7F1D6AE}" type="presParOf" srcId="{0182C343-7526-164A-9692-F7FCCA2E2146}" destId="{16A8D5C6-F7F5-1C4F-B002-B1FA96B40DC1}" srcOrd="0" destOrd="0" presId="urn:microsoft.com/office/officeart/2005/8/layout/hierarchy3"/>
    <dgm:cxn modelId="{CD2CFD43-696F-4E43-BD53-596CABFBACB7}" type="presParOf" srcId="{0182C343-7526-164A-9692-F7FCCA2E2146}" destId="{CE5A62FE-28C5-B240-BE9B-2C9A0E99ADCD}" srcOrd="1" destOrd="0" presId="urn:microsoft.com/office/officeart/2005/8/layout/hierarchy3"/>
    <dgm:cxn modelId="{4AA6BD90-309B-BE4D-8DBD-880AA684778E}" type="presParOf" srcId="{8C7B85F7-6C6C-F848-826B-43FDAD94CB3F}" destId="{55382594-48F8-F942-AA8C-970CDAEEF0FD}" srcOrd="1" destOrd="0" presId="urn:microsoft.com/office/officeart/2005/8/layout/hierarchy3"/>
    <dgm:cxn modelId="{DE96AEFB-5F34-7947-BA33-9CF04763CC7B}" type="presParOf" srcId="{55382594-48F8-F942-AA8C-970CDAEEF0FD}" destId="{D9DBE719-6469-9749-AAC3-62B1F96FAABE}" srcOrd="0" destOrd="0" presId="urn:microsoft.com/office/officeart/2005/8/layout/hierarchy3"/>
    <dgm:cxn modelId="{77D4B5FA-5C93-594C-9F43-CD8E49D7D2D1}" type="presParOf" srcId="{55382594-48F8-F942-AA8C-970CDAEEF0FD}" destId="{FDE3EC4C-E2BE-F644-9F4C-F0350E1DF45D}" srcOrd="1" destOrd="0" presId="urn:microsoft.com/office/officeart/2005/8/layout/hierarchy3"/>
    <dgm:cxn modelId="{1AFF908E-A918-7F4A-B210-5E476F5033B8}" type="presParOf" srcId="{55382594-48F8-F942-AA8C-970CDAEEF0FD}" destId="{EDAC5345-BB3F-C544-9A0A-7A7D25F7E399}" srcOrd="2" destOrd="0" presId="urn:microsoft.com/office/officeart/2005/8/layout/hierarchy3"/>
    <dgm:cxn modelId="{9E6F47B9-A807-0440-B88B-F4707687036A}" type="presParOf" srcId="{55382594-48F8-F942-AA8C-970CDAEEF0FD}" destId="{B96C87C5-AEB5-2741-95BC-4F1920FA7426}" srcOrd="3" destOrd="0" presId="urn:microsoft.com/office/officeart/2005/8/layout/hierarchy3"/>
    <dgm:cxn modelId="{0F2E187E-13D9-B044-85A7-AB9B9CE1FD73}" type="presParOf" srcId="{669D36D8-4A4E-F14E-9929-2C36FB67BB00}" destId="{BBBB1B49-5FB4-4945-8434-2303C9961BED}" srcOrd="1" destOrd="0" presId="urn:microsoft.com/office/officeart/2005/8/layout/hierarchy3"/>
    <dgm:cxn modelId="{380B8804-5023-9D42-B5E0-CF6D18A0D81E}" type="presParOf" srcId="{BBBB1B49-5FB4-4945-8434-2303C9961BED}" destId="{26AD3D71-4DD6-2A4C-8DA8-2154973F2AE9}" srcOrd="0" destOrd="0" presId="urn:microsoft.com/office/officeart/2005/8/layout/hierarchy3"/>
    <dgm:cxn modelId="{7293B4A2-E2FA-944D-9071-B2911DA1B334}" type="presParOf" srcId="{26AD3D71-4DD6-2A4C-8DA8-2154973F2AE9}" destId="{1CE5AA1C-776D-EA4C-A2AD-37DAA05FA1D3}" srcOrd="0" destOrd="0" presId="urn:microsoft.com/office/officeart/2005/8/layout/hierarchy3"/>
    <dgm:cxn modelId="{87876BE6-E019-A045-855B-7A7B825F7B95}" type="presParOf" srcId="{26AD3D71-4DD6-2A4C-8DA8-2154973F2AE9}" destId="{BB235AF2-37C1-AD47-8B6F-B604AD25C44A}" srcOrd="1" destOrd="0" presId="urn:microsoft.com/office/officeart/2005/8/layout/hierarchy3"/>
    <dgm:cxn modelId="{E3804A1F-ACC0-FD4F-BF88-1F3940C5118E}" type="presParOf" srcId="{BBBB1B49-5FB4-4945-8434-2303C9961BED}" destId="{E3EB18A7-283F-3346-A1BA-05A2EC332C99}" srcOrd="1" destOrd="0" presId="urn:microsoft.com/office/officeart/2005/8/layout/hierarchy3"/>
    <dgm:cxn modelId="{7F63BFF5-4DB4-FB40-B582-61622250DC75}" type="presParOf" srcId="{E3EB18A7-283F-3346-A1BA-05A2EC332C99}" destId="{03C78FBC-E07B-FB4A-BAF9-063E3A2375B5}" srcOrd="0" destOrd="0" presId="urn:microsoft.com/office/officeart/2005/8/layout/hierarchy3"/>
    <dgm:cxn modelId="{BDC1D085-51F5-9A4F-B385-3246FA62C091}" type="presParOf" srcId="{E3EB18A7-283F-3346-A1BA-05A2EC332C99}" destId="{E8EC774A-7274-0A4E-9D47-5154119894FB}" srcOrd="1" destOrd="0" presId="urn:microsoft.com/office/officeart/2005/8/layout/hierarchy3"/>
    <dgm:cxn modelId="{A975F1D7-E388-BF43-9D1B-FE2ECAF52A41}" type="presParOf" srcId="{E3EB18A7-283F-3346-A1BA-05A2EC332C99}" destId="{7C91B960-A34D-2947-8823-83FDA0CDDB7A}" srcOrd="2" destOrd="0" presId="urn:microsoft.com/office/officeart/2005/8/layout/hierarchy3"/>
    <dgm:cxn modelId="{678F2AEF-BFBC-8A41-AA7D-CF4C9B2AC18C}" type="presParOf" srcId="{E3EB18A7-283F-3346-A1BA-05A2EC332C99}" destId="{2E232554-602E-5145-95D6-0B15A934722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B3FC61-8AE1-C74E-8F97-463E8D979990}">
      <dsp:nvSpPr>
        <dsp:cNvPr id="0" name=""/>
        <dsp:cNvSpPr/>
      </dsp:nvSpPr>
      <dsp:spPr>
        <a:xfrm>
          <a:off x="0" y="1224139"/>
          <a:ext cx="3168460" cy="15842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coma</a:t>
          </a:r>
          <a:endParaRPr lang="en-GB" sz="3200" kern="1200" dirty="0"/>
        </a:p>
      </dsp:txBody>
      <dsp:txXfrm>
        <a:off x="46401" y="1270540"/>
        <a:ext cx="3075658" cy="1491428"/>
      </dsp:txXfrm>
    </dsp:sp>
    <dsp:sp modelId="{AF7E7AC6-5BAF-CC44-A0E1-B1E8476FB3A7}">
      <dsp:nvSpPr>
        <dsp:cNvPr id="0" name=""/>
        <dsp:cNvSpPr/>
      </dsp:nvSpPr>
      <dsp:spPr>
        <a:xfrm rot="19358225">
          <a:off x="2961938" y="1378216"/>
          <a:ext cx="201295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12953" y="27246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3918091" y="1355138"/>
        <a:ext cx="100647" cy="100647"/>
      </dsp:txXfrm>
    </dsp:sp>
    <dsp:sp modelId="{5677B3CA-2777-D947-80DA-DE90859826C1}">
      <dsp:nvSpPr>
        <dsp:cNvPr id="0" name=""/>
        <dsp:cNvSpPr/>
      </dsp:nvSpPr>
      <dsp:spPr>
        <a:xfrm>
          <a:off x="4768370" y="2555"/>
          <a:ext cx="3168460" cy="15842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traumatic coma</a:t>
          </a:r>
        </a:p>
      </dsp:txBody>
      <dsp:txXfrm>
        <a:off x="4814771" y="48956"/>
        <a:ext cx="3075658" cy="1491428"/>
      </dsp:txXfrm>
    </dsp:sp>
    <dsp:sp modelId="{C5D28F2F-8AAD-AA45-A1D6-2861026ACB3A}">
      <dsp:nvSpPr>
        <dsp:cNvPr id="0" name=""/>
        <dsp:cNvSpPr/>
      </dsp:nvSpPr>
      <dsp:spPr>
        <a:xfrm rot="1233955">
          <a:off x="3114007" y="2289148"/>
          <a:ext cx="170881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708815" y="27246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3925695" y="2273674"/>
        <a:ext cx="85440" cy="85440"/>
      </dsp:txXfrm>
    </dsp:sp>
    <dsp:sp modelId="{C32076D9-5888-7941-BB19-5466BE04F441}">
      <dsp:nvSpPr>
        <dsp:cNvPr id="0" name=""/>
        <dsp:cNvSpPr/>
      </dsp:nvSpPr>
      <dsp:spPr>
        <a:xfrm>
          <a:off x="4768370" y="1824419"/>
          <a:ext cx="3168460" cy="15842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coma after resuscitation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3200" kern="1200" dirty="0"/>
            <a:t>(</a:t>
          </a:r>
          <a:r>
            <a:rPr lang="en-US" sz="3200" kern="1200" dirty="0"/>
            <a:t>cardiac</a:t>
          </a:r>
          <a:r>
            <a:rPr lang="sr-Cyrl-RS" sz="3200" kern="1200" dirty="0"/>
            <a:t> </a:t>
          </a:r>
          <a:r>
            <a:rPr lang="en-US" sz="3200" kern="1200" dirty="0"/>
            <a:t>arrest)</a:t>
          </a:r>
          <a:endParaRPr lang="en-GB" sz="3200" kern="1200" dirty="0"/>
        </a:p>
      </dsp:txBody>
      <dsp:txXfrm>
        <a:off x="4814771" y="1870820"/>
        <a:ext cx="3075658" cy="1491428"/>
      </dsp:txXfrm>
    </dsp:sp>
    <dsp:sp modelId="{DC4E8438-8558-464E-BFFB-EED6DDE607EB}">
      <dsp:nvSpPr>
        <dsp:cNvPr id="0" name=""/>
        <dsp:cNvSpPr/>
      </dsp:nvSpPr>
      <dsp:spPr>
        <a:xfrm rot="3393232">
          <a:off x="2516993" y="3200080"/>
          <a:ext cx="290284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902843" y="27246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3895844" y="3154755"/>
        <a:ext cx="145142" cy="145142"/>
      </dsp:txXfrm>
    </dsp:sp>
    <dsp:sp modelId="{1DE15024-04C6-4D46-9E7E-9AFF1E274054}">
      <dsp:nvSpPr>
        <dsp:cNvPr id="0" name=""/>
        <dsp:cNvSpPr/>
      </dsp:nvSpPr>
      <dsp:spPr>
        <a:xfrm>
          <a:off x="4768370" y="3646284"/>
          <a:ext cx="3168460" cy="1584230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/>
            <a:t>coma of unknown </a:t>
          </a:r>
          <a:r>
            <a:rPr lang="en-GB" sz="3200" kern="1200" dirty="0" err="1"/>
            <a:t>etiology</a:t>
          </a:r>
          <a:endParaRPr lang="en-GB" sz="3200" kern="1200" dirty="0"/>
        </a:p>
      </dsp:txBody>
      <dsp:txXfrm>
        <a:off x="4814771" y="3692685"/>
        <a:ext cx="3075658" cy="14914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C6B6F4-0412-474D-BB98-C06822E24B3D}">
      <dsp:nvSpPr>
        <dsp:cNvPr id="0" name=""/>
        <dsp:cNvSpPr/>
      </dsp:nvSpPr>
      <dsp:spPr>
        <a:xfrm>
          <a:off x="3822195" y="921828"/>
          <a:ext cx="2099427" cy="7497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0366"/>
              </a:lnTo>
              <a:lnTo>
                <a:pt x="2099427" y="610366"/>
              </a:lnTo>
              <a:lnTo>
                <a:pt x="2099427" y="74973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FCE4D7-7455-404C-B014-28DAEDF6EE0D}">
      <dsp:nvSpPr>
        <dsp:cNvPr id="0" name=""/>
        <dsp:cNvSpPr/>
      </dsp:nvSpPr>
      <dsp:spPr>
        <a:xfrm>
          <a:off x="1152192" y="921828"/>
          <a:ext cx="2670003" cy="1023615"/>
        </a:xfrm>
        <a:custGeom>
          <a:avLst/>
          <a:gdLst/>
          <a:ahLst/>
          <a:cxnLst/>
          <a:rect l="0" t="0" r="0" b="0"/>
          <a:pathLst>
            <a:path>
              <a:moveTo>
                <a:pt x="2670003" y="0"/>
              </a:moveTo>
              <a:lnTo>
                <a:pt x="2670003" y="884243"/>
              </a:lnTo>
              <a:lnTo>
                <a:pt x="0" y="884243"/>
              </a:lnTo>
              <a:lnTo>
                <a:pt x="0" y="102361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F28082-E749-984C-8667-E0028DD7EA25}">
      <dsp:nvSpPr>
        <dsp:cNvPr id="0" name=""/>
        <dsp:cNvSpPr/>
      </dsp:nvSpPr>
      <dsp:spPr>
        <a:xfrm>
          <a:off x="2666187" y="-158805"/>
          <a:ext cx="2312015" cy="10806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D4B71F1-A1B5-C14A-B149-F3FC14BF1316}">
      <dsp:nvSpPr>
        <dsp:cNvPr id="0" name=""/>
        <dsp:cNvSpPr/>
      </dsp:nvSpPr>
      <dsp:spPr>
        <a:xfrm>
          <a:off x="2833351" y="0"/>
          <a:ext cx="2312015" cy="1080633"/>
        </a:xfrm>
        <a:prstGeom prst="roundRect">
          <a:avLst>
            <a:gd name="adj" fmla="val 10000"/>
          </a:avLst>
        </a:prstGeom>
        <a:solidFill>
          <a:srgbClr val="C00000">
            <a:alpha val="90000"/>
          </a:srgbClr>
        </a:solidFill>
        <a:ln w="9525" cap="flat" cmpd="sng" algn="ctr">
          <a:solidFill>
            <a:schemeClr val="bg1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coma of unknown </a:t>
          </a:r>
          <a:r>
            <a:rPr lang="en-GB" sz="1800" kern="1200" dirty="0" err="1"/>
            <a:t>etiology</a:t>
          </a:r>
          <a:endParaRPr lang="en-GB" sz="1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65002" y="31651"/>
        <a:ext cx="2248713" cy="1017331"/>
      </dsp:txXfrm>
    </dsp:sp>
    <dsp:sp modelId="{23124509-C30D-7840-9314-EFB6FFA5E69B}">
      <dsp:nvSpPr>
        <dsp:cNvPr id="0" name=""/>
        <dsp:cNvSpPr/>
      </dsp:nvSpPr>
      <dsp:spPr>
        <a:xfrm>
          <a:off x="-167163" y="1945444"/>
          <a:ext cx="2638711" cy="9553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C9153AE-D90F-C24B-BB8C-7E2C3FBE4AF8}">
      <dsp:nvSpPr>
        <dsp:cNvPr id="0" name=""/>
        <dsp:cNvSpPr/>
      </dsp:nvSpPr>
      <dsp:spPr>
        <a:xfrm>
          <a:off x="0" y="2104249"/>
          <a:ext cx="2638711" cy="9553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structural coma</a:t>
          </a:r>
        </a:p>
      </dsp:txBody>
      <dsp:txXfrm>
        <a:off x="27981" y="2132230"/>
        <a:ext cx="2582749" cy="899378"/>
      </dsp:txXfrm>
    </dsp:sp>
    <dsp:sp modelId="{2E63EE11-F0ED-2B4B-97BE-DDC08B15F695}">
      <dsp:nvSpPr>
        <dsp:cNvPr id="0" name=""/>
        <dsp:cNvSpPr/>
      </dsp:nvSpPr>
      <dsp:spPr>
        <a:xfrm>
          <a:off x="4184903" y="1671567"/>
          <a:ext cx="3473438" cy="9553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5C0852D-05D8-9C4A-9F93-5BE230945761}">
      <dsp:nvSpPr>
        <dsp:cNvPr id="0" name=""/>
        <dsp:cNvSpPr/>
      </dsp:nvSpPr>
      <dsp:spPr>
        <a:xfrm>
          <a:off x="4352066" y="1830372"/>
          <a:ext cx="3473438" cy="9553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non-structural</a:t>
          </a:r>
        </a:p>
      </dsp:txBody>
      <dsp:txXfrm>
        <a:off x="4380047" y="1858353"/>
        <a:ext cx="3417476" cy="899378"/>
      </dsp:txXfrm>
    </dsp:sp>
    <dsp:sp modelId="{70EBF9B3-B1AE-634A-891F-191147B0AE77}">
      <dsp:nvSpPr>
        <dsp:cNvPr id="0" name=""/>
        <dsp:cNvSpPr/>
      </dsp:nvSpPr>
      <dsp:spPr>
        <a:xfrm>
          <a:off x="4311649" y="3246364"/>
          <a:ext cx="1504473" cy="9553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45F6AE6-5C85-0649-A9B3-A1B3E6D61EF6}">
      <dsp:nvSpPr>
        <dsp:cNvPr id="0" name=""/>
        <dsp:cNvSpPr/>
      </dsp:nvSpPr>
      <dsp:spPr>
        <a:xfrm>
          <a:off x="4478812" y="3405170"/>
          <a:ext cx="1504473" cy="9553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metabolic</a:t>
          </a:r>
        </a:p>
      </dsp:txBody>
      <dsp:txXfrm>
        <a:off x="4506793" y="3433151"/>
        <a:ext cx="1448511" cy="899378"/>
      </dsp:txXfrm>
    </dsp:sp>
    <dsp:sp modelId="{95B96E38-0ECD-1B40-A6CC-234DC4314327}">
      <dsp:nvSpPr>
        <dsp:cNvPr id="0" name=""/>
        <dsp:cNvSpPr/>
      </dsp:nvSpPr>
      <dsp:spPr>
        <a:xfrm>
          <a:off x="6444213" y="3246364"/>
          <a:ext cx="1504473" cy="9553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DDCC678-49B8-5D45-8C81-BD70AEDE46D9}">
      <dsp:nvSpPr>
        <dsp:cNvPr id="0" name=""/>
        <dsp:cNvSpPr/>
      </dsp:nvSpPr>
      <dsp:spPr>
        <a:xfrm>
          <a:off x="6611377" y="3405170"/>
          <a:ext cx="1504473" cy="9553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/>
            <a:t>toxic</a:t>
          </a:r>
        </a:p>
      </dsp:txBody>
      <dsp:txXfrm>
        <a:off x="6639358" y="3433151"/>
        <a:ext cx="1448511" cy="8993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CBA21E-53B4-3A41-B47E-5AA74263084F}">
      <dsp:nvSpPr>
        <dsp:cNvPr id="0" name=""/>
        <dsp:cNvSpPr/>
      </dsp:nvSpPr>
      <dsp:spPr>
        <a:xfrm>
          <a:off x="0" y="0"/>
          <a:ext cx="8229600" cy="2678917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2B2428-2A4F-7B46-BC62-5A8438C7AFB9}">
      <dsp:nvSpPr>
        <dsp:cNvPr id="0" name=""/>
        <dsp:cNvSpPr/>
      </dsp:nvSpPr>
      <dsp:spPr>
        <a:xfrm>
          <a:off x="319306" y="241870"/>
          <a:ext cx="3414641" cy="196453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5E0494E-18BA-9A47-B6C5-D619769CBF9B}">
      <dsp:nvSpPr>
        <dsp:cNvPr id="0" name=""/>
        <dsp:cNvSpPr/>
      </dsp:nvSpPr>
      <dsp:spPr>
        <a:xfrm rot="10800000">
          <a:off x="247428" y="2332962"/>
          <a:ext cx="3558397" cy="3735506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t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100" kern="1200" dirty="0">
              <a:solidFill>
                <a:schemeClr val="bg1"/>
              </a:solidFill>
            </a:rPr>
            <a:t>hematomas intracerebral </a:t>
          </a:r>
          <a:r>
            <a:rPr lang="en-GB" sz="3100" kern="1200" dirty="0" err="1">
              <a:solidFill>
                <a:schemeClr val="bg1"/>
              </a:solidFill>
            </a:rPr>
            <a:t>hemorrhages</a:t>
          </a:r>
          <a:r>
            <a:rPr lang="en-GB" sz="3100" kern="1200" dirty="0">
              <a:solidFill>
                <a:schemeClr val="bg1"/>
              </a:solidFill>
            </a:rPr>
            <a:t>
</a:t>
          </a:r>
          <a:r>
            <a:rPr lang="en-GB" sz="3100" kern="1200" dirty="0" err="1">
              <a:solidFill>
                <a:schemeClr val="bg1"/>
              </a:solidFill>
            </a:rPr>
            <a:t>tumors</a:t>
          </a:r>
          <a:r>
            <a:rPr lang="en-GB" sz="3100" kern="1200" dirty="0">
              <a:solidFill>
                <a:schemeClr val="bg1"/>
              </a:solidFill>
            </a:rPr>
            <a:t>
status epilepticus</a:t>
          </a:r>
        </a:p>
      </dsp:txBody>
      <dsp:txXfrm rot="10800000">
        <a:off x="356861" y="2332962"/>
        <a:ext cx="3339531" cy="3626073"/>
      </dsp:txXfrm>
    </dsp:sp>
    <dsp:sp modelId="{B9ED55BE-AD2B-D549-9291-EDEA206871FF}">
      <dsp:nvSpPr>
        <dsp:cNvPr id="0" name=""/>
        <dsp:cNvSpPr/>
      </dsp:nvSpPr>
      <dsp:spPr>
        <a:xfrm>
          <a:off x="4357410" y="165163"/>
          <a:ext cx="3414641" cy="196453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FDB72F7-A1AA-6A43-940D-CACF676ED15F}">
      <dsp:nvSpPr>
        <dsp:cNvPr id="0" name=""/>
        <dsp:cNvSpPr/>
      </dsp:nvSpPr>
      <dsp:spPr>
        <a:xfrm rot="10800000">
          <a:off x="4394719" y="2006349"/>
          <a:ext cx="3834880" cy="4042334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t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sr-Cyrl-RS" sz="3000" kern="1200" dirty="0"/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dirty="0" err="1"/>
            <a:t>hypoglycemia</a:t>
          </a:r>
          <a:r>
            <a:rPr lang="en-GB" sz="3000" kern="1200" dirty="0"/>
            <a:t>
</a:t>
          </a:r>
          <a:r>
            <a:rPr lang="en-GB" sz="3000" kern="1200" dirty="0" err="1"/>
            <a:t>hyperglycemia</a:t>
          </a:r>
          <a:r>
            <a:rPr lang="en-GB" sz="3000" kern="1200" dirty="0"/>
            <a:t>
infection
alcoholism
drug poisoning</a:t>
          </a:r>
        </a:p>
      </dsp:txBody>
      <dsp:txXfrm rot="10800000">
        <a:off x="4512655" y="2006349"/>
        <a:ext cx="3599008" cy="392439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3E2BBC-2FFE-204F-8D6D-A89390DF600B}">
      <dsp:nvSpPr>
        <dsp:cNvPr id="0" name=""/>
        <dsp:cNvSpPr/>
      </dsp:nvSpPr>
      <dsp:spPr>
        <a:xfrm>
          <a:off x="1736613" y="238921"/>
          <a:ext cx="4741670" cy="1646719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8B6BE8-D0FE-124E-B542-DB14F630742B}">
      <dsp:nvSpPr>
        <dsp:cNvPr id="0" name=""/>
        <dsp:cNvSpPr/>
      </dsp:nvSpPr>
      <dsp:spPr>
        <a:xfrm>
          <a:off x="3655335" y="4271179"/>
          <a:ext cx="918928" cy="588114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DA7B17-184F-F943-BFCE-DFBF231E07F3}">
      <dsp:nvSpPr>
        <dsp:cNvPr id="0" name=""/>
        <dsp:cNvSpPr/>
      </dsp:nvSpPr>
      <dsp:spPr>
        <a:xfrm>
          <a:off x="1909371" y="4741670"/>
          <a:ext cx="4410856" cy="11027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anesthesiologist</a:t>
          </a:r>
          <a:endParaRPr lang="en-GB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09371" y="4741670"/>
        <a:ext cx="4410856" cy="1102714"/>
      </dsp:txXfrm>
    </dsp:sp>
    <dsp:sp modelId="{63CDE475-2540-A642-8783-287C8DC0CE3E}">
      <dsp:nvSpPr>
        <dsp:cNvPr id="0" name=""/>
        <dsp:cNvSpPr/>
      </dsp:nvSpPr>
      <dsp:spPr>
        <a:xfrm>
          <a:off x="3294272" y="2291746"/>
          <a:ext cx="1654071" cy="16540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58%</a:t>
          </a:r>
          <a:r>
            <a:rPr lang="en-GB" sz="1400" kern="1200" dirty="0"/>
            <a:t>metabolic and toxic</a:t>
          </a:r>
        </a:p>
      </dsp:txBody>
      <dsp:txXfrm>
        <a:off x="3536505" y="2533979"/>
        <a:ext cx="1169605" cy="1169605"/>
      </dsp:txXfrm>
    </dsp:sp>
    <dsp:sp modelId="{A03CDB43-B2EC-E842-B0F9-9E959EA00BF5}">
      <dsp:nvSpPr>
        <dsp:cNvPr id="0" name=""/>
        <dsp:cNvSpPr/>
      </dsp:nvSpPr>
      <dsp:spPr>
        <a:xfrm>
          <a:off x="2276943" y="771899"/>
          <a:ext cx="1654071" cy="16540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40% </a:t>
          </a:r>
          <a:r>
            <a:rPr lang="en-GB" sz="1400" kern="1200" dirty="0"/>
            <a:t>primary CNS disorders</a:t>
          </a:r>
        </a:p>
      </dsp:txBody>
      <dsp:txXfrm>
        <a:off x="2519176" y="1014132"/>
        <a:ext cx="1169605" cy="1169605"/>
      </dsp:txXfrm>
    </dsp:sp>
    <dsp:sp modelId="{655E35EA-35E6-2744-AA19-5CEA413B905E}">
      <dsp:nvSpPr>
        <dsp:cNvPr id="0" name=""/>
        <dsp:cNvSpPr/>
      </dsp:nvSpPr>
      <dsp:spPr>
        <a:xfrm>
          <a:off x="3967771" y="371982"/>
          <a:ext cx="1654071" cy="16540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2% </a:t>
          </a:r>
          <a:r>
            <a:rPr lang="en-GB" sz="1400" kern="1200" dirty="0"/>
            <a:t>of unknown </a:t>
          </a:r>
          <a:r>
            <a:rPr lang="en-GB" sz="1400" kern="1200" dirty="0" err="1"/>
            <a:t>etiology</a:t>
          </a:r>
          <a:endParaRPr lang="en-GB" sz="1400" kern="1200" dirty="0"/>
        </a:p>
      </dsp:txBody>
      <dsp:txXfrm>
        <a:off x="4210004" y="614215"/>
        <a:ext cx="1169605" cy="1169605"/>
      </dsp:txXfrm>
    </dsp:sp>
    <dsp:sp modelId="{88352D73-E1FC-D046-879B-F148FF77B01B}">
      <dsp:nvSpPr>
        <dsp:cNvPr id="0" name=""/>
        <dsp:cNvSpPr/>
      </dsp:nvSpPr>
      <dsp:spPr>
        <a:xfrm>
          <a:off x="1436821" y="426041"/>
          <a:ext cx="5145999" cy="4116799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6E974E-14F4-6946-9EA4-20CC3F26D124}">
      <dsp:nvSpPr>
        <dsp:cNvPr id="0" name=""/>
        <dsp:cNvSpPr/>
      </dsp:nvSpPr>
      <dsp:spPr>
        <a:xfrm>
          <a:off x="3029927" y="3034930"/>
          <a:ext cx="2509096" cy="25090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 dirty="0"/>
            <a:t>coma</a:t>
          </a:r>
          <a:endParaRPr lang="en-GB" sz="5400" kern="1200" dirty="0"/>
        </a:p>
      </dsp:txBody>
      <dsp:txXfrm>
        <a:off x="3397376" y="3402379"/>
        <a:ext cx="1774198" cy="1774198"/>
      </dsp:txXfrm>
    </dsp:sp>
    <dsp:sp modelId="{48FFA93D-5235-B24B-BC8A-37C1EE1AFF43}">
      <dsp:nvSpPr>
        <dsp:cNvPr id="0" name=""/>
        <dsp:cNvSpPr/>
      </dsp:nvSpPr>
      <dsp:spPr>
        <a:xfrm rot="12900000">
          <a:off x="1374436" y="2582757"/>
          <a:ext cx="1966436" cy="71509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B8C1F1-0A58-C543-99ED-DE4308FBBE18}">
      <dsp:nvSpPr>
        <dsp:cNvPr id="0" name=""/>
        <dsp:cNvSpPr/>
      </dsp:nvSpPr>
      <dsp:spPr>
        <a:xfrm>
          <a:off x="360428" y="1422896"/>
          <a:ext cx="2383641" cy="19069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Lesion of ARAS</a:t>
          </a:r>
          <a:endParaRPr lang="en-GB" sz="3400" kern="1200" dirty="0"/>
        </a:p>
      </dsp:txBody>
      <dsp:txXfrm>
        <a:off x="416280" y="1478748"/>
        <a:ext cx="2271937" cy="1795209"/>
      </dsp:txXfrm>
    </dsp:sp>
    <dsp:sp modelId="{91EED4B1-1CAE-3049-BD4D-6678586F4E73}">
      <dsp:nvSpPr>
        <dsp:cNvPr id="0" name=""/>
        <dsp:cNvSpPr/>
      </dsp:nvSpPr>
      <dsp:spPr>
        <a:xfrm rot="16200000">
          <a:off x="3301257" y="1579717"/>
          <a:ext cx="1966436" cy="71509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7D4736-1B4D-AA47-9585-E7D3E33198B5}">
      <dsp:nvSpPr>
        <dsp:cNvPr id="0" name=""/>
        <dsp:cNvSpPr/>
      </dsp:nvSpPr>
      <dsp:spPr>
        <a:xfrm>
          <a:off x="3092655" y="589"/>
          <a:ext cx="2383641" cy="19069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brain herniation</a:t>
          </a:r>
        </a:p>
      </dsp:txBody>
      <dsp:txXfrm>
        <a:off x="3148507" y="56441"/>
        <a:ext cx="2271937" cy="1795209"/>
      </dsp:txXfrm>
    </dsp:sp>
    <dsp:sp modelId="{0A2B6D81-D74D-CD44-A87A-F7EA44FEFAE1}">
      <dsp:nvSpPr>
        <dsp:cNvPr id="0" name=""/>
        <dsp:cNvSpPr/>
      </dsp:nvSpPr>
      <dsp:spPr>
        <a:xfrm rot="19500000">
          <a:off x="5228079" y="2582757"/>
          <a:ext cx="1966436" cy="71509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FA542F-7B03-5945-8F95-2FA548E70FAC}">
      <dsp:nvSpPr>
        <dsp:cNvPr id="0" name=""/>
        <dsp:cNvSpPr/>
      </dsp:nvSpPr>
      <dsp:spPr>
        <a:xfrm>
          <a:off x="5824882" y="1422896"/>
          <a:ext cx="2383641" cy="190691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increased intracranial pressure</a:t>
          </a:r>
        </a:p>
      </dsp:txBody>
      <dsp:txXfrm>
        <a:off x="5880734" y="1478748"/>
        <a:ext cx="2271937" cy="179520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209E63-86E5-3B49-9E49-62F1EEE03C39}">
      <dsp:nvSpPr>
        <dsp:cNvPr id="0" name=""/>
        <dsp:cNvSpPr/>
      </dsp:nvSpPr>
      <dsp:spPr>
        <a:xfrm>
          <a:off x="3456384" y="210"/>
          <a:ext cx="5184576" cy="82274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/>
            <a:t>Structural coma</a:t>
          </a:r>
          <a:endParaRPr lang="en-GB" sz="3400" kern="1200" dirty="0"/>
        </a:p>
      </dsp:txBody>
      <dsp:txXfrm>
        <a:off x="3456384" y="103053"/>
        <a:ext cx="4876046" cy="617061"/>
      </dsp:txXfrm>
    </dsp:sp>
    <dsp:sp modelId="{3F4C6CF7-14D8-BF49-BCA4-6B049D498A33}">
      <dsp:nvSpPr>
        <dsp:cNvPr id="0" name=""/>
        <dsp:cNvSpPr/>
      </dsp:nvSpPr>
      <dsp:spPr>
        <a:xfrm>
          <a:off x="0" y="0"/>
          <a:ext cx="3456384" cy="8227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700" kern="1200" dirty="0"/>
            <a:t>hemiparesis</a:t>
          </a:r>
        </a:p>
      </dsp:txBody>
      <dsp:txXfrm>
        <a:off x="40163" y="40163"/>
        <a:ext cx="3376058" cy="742421"/>
      </dsp:txXfrm>
    </dsp:sp>
    <dsp:sp modelId="{35B76F8F-96E6-4143-B155-909C848F36E9}">
      <dsp:nvSpPr>
        <dsp:cNvPr id="0" name=""/>
        <dsp:cNvSpPr/>
      </dsp:nvSpPr>
      <dsp:spPr>
        <a:xfrm>
          <a:off x="3387843" y="888745"/>
          <a:ext cx="5184576" cy="82274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400" kern="1200" dirty="0"/>
            <a:t>Metabolic or toxic coma</a:t>
          </a:r>
          <a:endParaRPr lang="en-GB" sz="3400" kern="1200" dirty="0"/>
        </a:p>
      </dsp:txBody>
      <dsp:txXfrm>
        <a:off x="3387843" y="991588"/>
        <a:ext cx="4876046" cy="617061"/>
      </dsp:txXfrm>
    </dsp:sp>
    <dsp:sp modelId="{9303FCC8-E37C-C142-BB06-9FF6AB28D529}">
      <dsp:nvSpPr>
        <dsp:cNvPr id="0" name=""/>
        <dsp:cNvSpPr/>
      </dsp:nvSpPr>
      <dsp:spPr>
        <a:xfrm>
          <a:off x="0" y="905233"/>
          <a:ext cx="3456384" cy="8227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Without hemiparesis</a:t>
          </a:r>
          <a:endParaRPr lang="en-GB" sz="2700" kern="1200" dirty="0"/>
        </a:p>
      </dsp:txBody>
      <dsp:txXfrm>
        <a:off x="40163" y="945396"/>
        <a:ext cx="3376058" cy="74242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209E63-86E5-3B49-9E49-62F1EEE03C39}">
      <dsp:nvSpPr>
        <dsp:cNvPr id="0" name=""/>
        <dsp:cNvSpPr/>
      </dsp:nvSpPr>
      <dsp:spPr>
        <a:xfrm>
          <a:off x="2865120" y="210"/>
          <a:ext cx="4297680" cy="82274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500" kern="1200" dirty="0"/>
            <a:t>Structural damage</a:t>
          </a:r>
          <a:endParaRPr lang="en-GB" sz="3500" kern="1200" dirty="0"/>
        </a:p>
      </dsp:txBody>
      <dsp:txXfrm>
        <a:off x="2865120" y="103053"/>
        <a:ext cx="3989150" cy="617061"/>
      </dsp:txXfrm>
    </dsp:sp>
    <dsp:sp modelId="{3F4C6CF7-14D8-BF49-BCA4-6B049D498A33}">
      <dsp:nvSpPr>
        <dsp:cNvPr id="0" name=""/>
        <dsp:cNvSpPr/>
      </dsp:nvSpPr>
      <dsp:spPr>
        <a:xfrm>
          <a:off x="45598" y="0"/>
          <a:ext cx="2865120" cy="8227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Focal signs</a:t>
          </a:r>
          <a:endParaRPr lang="en-GB" sz="2400" kern="1200" dirty="0"/>
        </a:p>
      </dsp:txBody>
      <dsp:txXfrm>
        <a:off x="85761" y="40163"/>
        <a:ext cx="2784794" cy="742421"/>
      </dsp:txXfrm>
    </dsp:sp>
    <dsp:sp modelId="{35B76F8F-96E6-4143-B155-909C848F36E9}">
      <dsp:nvSpPr>
        <dsp:cNvPr id="0" name=""/>
        <dsp:cNvSpPr/>
      </dsp:nvSpPr>
      <dsp:spPr>
        <a:xfrm>
          <a:off x="2808304" y="888745"/>
          <a:ext cx="4297680" cy="82274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500" kern="1200" dirty="0"/>
            <a:t>Metabolic coma</a:t>
          </a:r>
          <a:endParaRPr lang="en-GB" sz="3500" kern="1200" dirty="0"/>
        </a:p>
      </dsp:txBody>
      <dsp:txXfrm>
        <a:off x="2808304" y="991588"/>
        <a:ext cx="3989150" cy="617061"/>
      </dsp:txXfrm>
    </dsp:sp>
    <dsp:sp modelId="{9303FCC8-E37C-C142-BB06-9FF6AB28D529}">
      <dsp:nvSpPr>
        <dsp:cNvPr id="0" name=""/>
        <dsp:cNvSpPr/>
      </dsp:nvSpPr>
      <dsp:spPr>
        <a:xfrm>
          <a:off x="0" y="905233"/>
          <a:ext cx="2865120" cy="8227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Without focal signs</a:t>
          </a:r>
          <a:endParaRPr lang="en-GB" sz="2400" kern="1200" dirty="0"/>
        </a:p>
      </dsp:txBody>
      <dsp:txXfrm>
        <a:off x="40163" y="945396"/>
        <a:ext cx="2784794" cy="74242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A8D5C6-F7F5-1C4F-B002-B1FA96B40DC1}">
      <dsp:nvSpPr>
        <dsp:cNvPr id="0" name=""/>
        <dsp:cNvSpPr/>
      </dsp:nvSpPr>
      <dsp:spPr>
        <a:xfrm>
          <a:off x="1083208" y="1372"/>
          <a:ext cx="2700724" cy="13503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Non structural</a:t>
          </a:r>
          <a:endParaRPr lang="en-GB" sz="4400" kern="1200" dirty="0"/>
        </a:p>
      </dsp:txBody>
      <dsp:txXfrm>
        <a:off x="1122759" y="40923"/>
        <a:ext cx="2621622" cy="1271260"/>
      </dsp:txXfrm>
    </dsp:sp>
    <dsp:sp modelId="{D9DBE719-6469-9749-AAC3-62B1F96FAABE}">
      <dsp:nvSpPr>
        <dsp:cNvPr id="0" name=""/>
        <dsp:cNvSpPr/>
      </dsp:nvSpPr>
      <dsp:spPr>
        <a:xfrm>
          <a:off x="1353280" y="1351735"/>
          <a:ext cx="270072" cy="1012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2771"/>
              </a:lnTo>
              <a:lnTo>
                <a:pt x="270072" y="101277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3EC4C-E2BE-F644-9F4C-F0350E1DF45D}">
      <dsp:nvSpPr>
        <dsp:cNvPr id="0" name=""/>
        <dsp:cNvSpPr/>
      </dsp:nvSpPr>
      <dsp:spPr>
        <a:xfrm>
          <a:off x="1623352" y="1689325"/>
          <a:ext cx="2160579" cy="13503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laboratory</a:t>
          </a:r>
          <a:endParaRPr lang="sr-Cyrl-RS" sz="2700" kern="1200" dirty="0"/>
        </a:p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ECG</a:t>
          </a:r>
          <a:r>
            <a:rPr lang="sr-Cyrl-RS" sz="2700" kern="1200" dirty="0"/>
            <a:t>, </a:t>
          </a:r>
          <a:r>
            <a:rPr lang="en-US" sz="2700" kern="1200" dirty="0"/>
            <a:t>RTG</a:t>
          </a:r>
          <a:r>
            <a:rPr lang="sr-Cyrl-RS" sz="2700" kern="1200" dirty="0"/>
            <a:t> </a:t>
          </a:r>
          <a:r>
            <a:rPr lang="en-US" sz="2700" kern="1200" dirty="0" err="1"/>
            <a:t>pulmonum</a:t>
          </a:r>
          <a:endParaRPr lang="en-GB" sz="2700" kern="1200" dirty="0"/>
        </a:p>
      </dsp:txBody>
      <dsp:txXfrm>
        <a:off x="1662903" y="1728876"/>
        <a:ext cx="2081477" cy="1271260"/>
      </dsp:txXfrm>
    </dsp:sp>
    <dsp:sp modelId="{EDAC5345-BB3F-C544-9A0A-7A7D25F7E399}">
      <dsp:nvSpPr>
        <dsp:cNvPr id="0" name=""/>
        <dsp:cNvSpPr/>
      </dsp:nvSpPr>
      <dsp:spPr>
        <a:xfrm>
          <a:off x="1353280" y="1351735"/>
          <a:ext cx="270072" cy="27007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0724"/>
              </a:lnTo>
              <a:lnTo>
                <a:pt x="270072" y="270072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6C87C5-AEB5-2741-95BC-4F1920FA7426}">
      <dsp:nvSpPr>
        <dsp:cNvPr id="0" name=""/>
        <dsp:cNvSpPr/>
      </dsp:nvSpPr>
      <dsp:spPr>
        <a:xfrm>
          <a:off x="1623352" y="3377278"/>
          <a:ext cx="2160579" cy="13503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Toxic analyses</a:t>
          </a:r>
          <a:endParaRPr lang="en-GB" sz="2700" kern="1200" dirty="0"/>
        </a:p>
      </dsp:txBody>
      <dsp:txXfrm>
        <a:off x="1662903" y="3416829"/>
        <a:ext cx="2081477" cy="1271260"/>
      </dsp:txXfrm>
    </dsp:sp>
    <dsp:sp modelId="{1CE5AA1C-776D-EA4C-A2AD-37DAA05FA1D3}">
      <dsp:nvSpPr>
        <dsp:cNvPr id="0" name=""/>
        <dsp:cNvSpPr/>
      </dsp:nvSpPr>
      <dsp:spPr>
        <a:xfrm>
          <a:off x="4459114" y="1372"/>
          <a:ext cx="2700724" cy="13503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structural</a:t>
          </a:r>
          <a:endParaRPr lang="en-GB" sz="4400" kern="1200" dirty="0"/>
        </a:p>
      </dsp:txBody>
      <dsp:txXfrm>
        <a:off x="4498665" y="40923"/>
        <a:ext cx="2621622" cy="1271260"/>
      </dsp:txXfrm>
    </dsp:sp>
    <dsp:sp modelId="{03C78FBC-E07B-FB4A-BAF9-063E3A2375B5}">
      <dsp:nvSpPr>
        <dsp:cNvPr id="0" name=""/>
        <dsp:cNvSpPr/>
      </dsp:nvSpPr>
      <dsp:spPr>
        <a:xfrm>
          <a:off x="4729186" y="1351735"/>
          <a:ext cx="270072" cy="1012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2771"/>
              </a:lnTo>
              <a:lnTo>
                <a:pt x="270072" y="101277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C774A-7274-0A4E-9D47-5154119894FB}">
      <dsp:nvSpPr>
        <dsp:cNvPr id="0" name=""/>
        <dsp:cNvSpPr/>
      </dsp:nvSpPr>
      <dsp:spPr>
        <a:xfrm>
          <a:off x="4999259" y="1689325"/>
          <a:ext cx="2160579" cy="13503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CT, NMR</a:t>
          </a:r>
          <a:endParaRPr lang="en-GB" sz="2700" kern="1200" dirty="0"/>
        </a:p>
      </dsp:txBody>
      <dsp:txXfrm>
        <a:off x="5038810" y="1728876"/>
        <a:ext cx="2081477" cy="1271260"/>
      </dsp:txXfrm>
    </dsp:sp>
    <dsp:sp modelId="{7C91B960-A34D-2947-8823-83FDA0CDDB7A}">
      <dsp:nvSpPr>
        <dsp:cNvPr id="0" name=""/>
        <dsp:cNvSpPr/>
      </dsp:nvSpPr>
      <dsp:spPr>
        <a:xfrm>
          <a:off x="4729186" y="1351735"/>
          <a:ext cx="270072" cy="27007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0724"/>
              </a:lnTo>
              <a:lnTo>
                <a:pt x="270072" y="270072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232554-602E-5145-95D6-0B15A934722C}">
      <dsp:nvSpPr>
        <dsp:cNvPr id="0" name=""/>
        <dsp:cNvSpPr/>
      </dsp:nvSpPr>
      <dsp:spPr>
        <a:xfrm>
          <a:off x="4999259" y="3377278"/>
          <a:ext cx="2160579" cy="135036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Lumbar </a:t>
          </a:r>
          <a:r>
            <a:rPr lang="en-US" sz="2700" kern="1200" dirty="0" err="1"/>
            <a:t>puntate</a:t>
          </a:r>
          <a:endParaRPr lang="en-GB" sz="2700" kern="1200" dirty="0"/>
        </a:p>
      </dsp:txBody>
      <dsp:txXfrm>
        <a:off x="5038810" y="3416829"/>
        <a:ext cx="2081477" cy="1271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31F0791-A978-87D4-89AF-5EE4A4DBFD2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F94D1256-1F0B-422F-CD20-A5F03F81A88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C890F323-746D-E15B-152E-EFB3585D1F9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9D978E23-99AF-3AF1-D070-4049429168B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DB5F632F-A4B6-B67E-C83D-FAAA0A3698C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49361208-DD35-7CF0-6C7E-214D9477B05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7ABFC50-6B41-DF4C-B0DE-3477312C0348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ABFC50-6B41-DF4C-B0DE-3477312C0348}" type="slidenum">
              <a:rPr lang="en-US" altLang="sr-Latn-RS" smtClean="0"/>
              <a:pPr>
                <a:defRPr/>
              </a:pPr>
              <a:t>13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279606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>
            <a:extLst>
              <a:ext uri="{FF2B5EF4-FFF2-40B4-BE49-F238E27FC236}">
                <a16:creationId xmlns:a16="http://schemas.microsoft.com/office/drawing/2014/main" id="{D40FD4F5-132C-BEF5-C313-46EE728DBC20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67341AB-32B8-2A44-B869-3235AC694C2F}" type="slidenum">
              <a:rPr lang="en-US" altLang="sr-Latn-RS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39</a:t>
            </a:fld>
            <a:endParaRPr lang="en-US" altLang="sr-Latn-RS">
              <a:latin typeface="Times New Roman" panose="02020603050405020304" pitchFamily="18" charset="0"/>
            </a:endParaRPr>
          </a:p>
        </p:txBody>
      </p:sp>
      <p:sp>
        <p:nvSpPr>
          <p:cNvPr id="71682" name="Rectangle 2">
            <a:extLst>
              <a:ext uri="{FF2B5EF4-FFF2-40B4-BE49-F238E27FC236}">
                <a16:creationId xmlns:a16="http://schemas.microsoft.com/office/drawing/2014/main" id="{CF14A809-4B5E-C44E-91E5-7B8FAED8C2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2225" y="796925"/>
            <a:ext cx="4275138" cy="3206750"/>
          </a:xfrm>
          <a:ln cap="flat"/>
        </p:spPr>
      </p:sp>
      <p:sp>
        <p:nvSpPr>
          <p:cNvPr id="71683" name="Rectangle 3">
            <a:extLst>
              <a:ext uri="{FF2B5EF4-FFF2-40B4-BE49-F238E27FC236}">
                <a16:creationId xmlns:a16="http://schemas.microsoft.com/office/drawing/2014/main" id="{7C48DD9C-4EE3-E02B-85D2-C245FFD334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6575"/>
            <a:ext cx="5029200" cy="38496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just"/>
            <a:endParaRPr lang="sr-Latn-CS" altLang="sr-Latn-R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7993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7C41CDC6-80C3-CE2D-AABA-BF0EB28CE45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CCECCF89-0558-6365-64EF-D4E0DE540C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RS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Treat all patients with ABCs/PALS support. It is important to remember that patients with a GCS of 8 or less cannot adequately protect their airway.</a:t>
            </a:r>
          </a:p>
          <a:p>
            <a:pPr eaLnBrk="1" hangingPunct="1"/>
            <a:endParaRPr lang="en-US" altLang="en-RS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eaLnBrk="1" hangingPunct="1"/>
            <a:r>
              <a:rPr lang="en-US" altLang="en-RS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Without a readily identifiable cause for acutely depressed mental status, give all patients IV D10 unless a blood glucose can be immediately checked.</a:t>
            </a:r>
          </a:p>
          <a:p>
            <a:pPr eaLnBrk="1" hangingPunct="1"/>
            <a:endParaRPr lang="en-US" altLang="en-RS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eaLnBrk="1" hangingPunct="1"/>
            <a:r>
              <a:rPr lang="en-US" altLang="en-RS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Empiric antibiotics vary by location but ceftriaxone, vancomycin and acyclovir are popular choices.</a:t>
            </a:r>
          </a:p>
          <a:p>
            <a:pPr eaLnBrk="1" hangingPunct="1"/>
            <a:endParaRPr lang="en-US" altLang="en-RS" dirty="0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eaLnBrk="1" hangingPunct="1"/>
            <a:r>
              <a:rPr lang="en-US" altLang="en-RS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Lorazepam is a reasonable initial treatment for all cases of definite seizure</a:t>
            </a:r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A891ABE4-CCB1-CBA4-22BE-4E4022E163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D46983D4-4273-AA4D-8CBF-CFB4DEC6F170}" type="slidenum">
              <a:rPr lang="en-US" altLang="en-RS" sz="1200"/>
              <a:pPr/>
              <a:t>40</a:t>
            </a:fld>
            <a:endParaRPr lang="en-US" altLang="en-R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>
            <a:extLst>
              <a:ext uri="{FF2B5EF4-FFF2-40B4-BE49-F238E27FC236}">
                <a16:creationId xmlns:a16="http://schemas.microsoft.com/office/drawing/2014/main" id="{9A7D6FE9-E0C7-AFE7-63C7-2C809FCB406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>
            <a:extLst>
              <a:ext uri="{FF2B5EF4-FFF2-40B4-BE49-F238E27FC236}">
                <a16:creationId xmlns:a16="http://schemas.microsoft.com/office/drawing/2014/main" id="{AC7E410C-E561-2A7D-AAFA-EC8FB49760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RS" dirty="0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Physical exam is aimed at narrowing the differential in a rapid but systematic manner. </a:t>
            </a:r>
            <a:r>
              <a:rPr lang="en-US" altLang="en-RS"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Additionally, acutely unstable physical exam should prompt the PALS algorithm.</a:t>
            </a:r>
          </a:p>
        </p:txBody>
      </p:sp>
      <p:sp>
        <p:nvSpPr>
          <p:cNvPr id="29700" name="Slide Number Placeholder 3">
            <a:extLst>
              <a:ext uri="{FF2B5EF4-FFF2-40B4-BE49-F238E27FC236}">
                <a16:creationId xmlns:a16="http://schemas.microsoft.com/office/drawing/2014/main" id="{B4DC66E5-DF90-52D2-9839-2F51F85816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EB201795-12D2-7644-AFB1-9B0A80ACDDFA}" type="slidenum">
              <a:rPr lang="en-US" altLang="en-RS" sz="1200"/>
              <a:pPr/>
              <a:t>19</a:t>
            </a:fld>
            <a:endParaRPr lang="en-US" altLang="en-R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>
            <a:extLst>
              <a:ext uri="{FF2B5EF4-FFF2-40B4-BE49-F238E27FC236}">
                <a16:creationId xmlns:a16="http://schemas.microsoft.com/office/drawing/2014/main" id="{D316CBCC-F185-E022-AF7D-B9D4112AEFB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3813" y="796925"/>
            <a:ext cx="4270375" cy="3203575"/>
          </a:xfrm>
          <a:noFill/>
          <a:ln w="12700" cap="flat">
            <a:solidFill>
              <a:schemeClr val="tx1"/>
            </a:solidFill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2" name="Rectangle 3">
            <a:extLst>
              <a:ext uri="{FF2B5EF4-FFF2-40B4-BE49-F238E27FC236}">
                <a16:creationId xmlns:a16="http://schemas.microsoft.com/office/drawing/2014/main" id="{BA3308D9-0A98-5014-EEA8-2A3D4E33FF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38496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/>
          <a:p>
            <a:endParaRPr lang="en-GB" altLang="sr-Latn-R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ABFC50-6B41-DF4C-B0DE-3477312C0348}" type="slidenum">
              <a:rPr lang="en-US" altLang="sr-Latn-RS" smtClean="0"/>
              <a:pPr>
                <a:defRPr/>
              </a:pPr>
              <a:t>22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859075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ABFC50-6B41-DF4C-B0DE-3477312C0348}" type="slidenum">
              <a:rPr lang="en-US" altLang="sr-Latn-RS" smtClean="0"/>
              <a:pPr>
                <a:defRPr/>
              </a:pPr>
              <a:t>33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698489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R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ABFC50-6B41-DF4C-B0DE-3477312C0348}" type="slidenum">
              <a:rPr lang="en-US" altLang="sr-Latn-RS" smtClean="0"/>
              <a:pPr>
                <a:defRPr/>
              </a:pPr>
              <a:t>34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1516564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>
            <a:extLst>
              <a:ext uri="{FF2B5EF4-FFF2-40B4-BE49-F238E27FC236}">
                <a16:creationId xmlns:a16="http://schemas.microsoft.com/office/drawing/2014/main" id="{8AB9FB4F-3F71-07EA-A732-A4F2777B1B7A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C7174B79-4CDF-CE45-B111-893B9044AC21}" type="slidenum">
              <a:rPr lang="en-US" altLang="sr-Latn-RS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35</a:t>
            </a:fld>
            <a:endParaRPr lang="en-US" altLang="sr-Latn-RS">
              <a:latin typeface="Times New Roman" panose="02020603050405020304" pitchFamily="18" charset="0"/>
            </a:endParaRPr>
          </a:p>
        </p:txBody>
      </p:sp>
      <p:sp>
        <p:nvSpPr>
          <p:cNvPr id="69634" name="Rectangle 2">
            <a:extLst>
              <a:ext uri="{FF2B5EF4-FFF2-40B4-BE49-F238E27FC236}">
                <a16:creationId xmlns:a16="http://schemas.microsoft.com/office/drawing/2014/main" id="{5145114D-62C6-2E72-8371-A9B26CB3CE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2225" y="796925"/>
            <a:ext cx="4275138" cy="3206750"/>
          </a:xfrm>
          <a:ln cap="flat"/>
        </p:spPr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9C71DD62-2207-F56B-F25F-87D1BAB3D5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6575"/>
            <a:ext cx="5029200" cy="38496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just"/>
            <a:endParaRPr lang="sr-Latn-CS" altLang="sr-Latn-R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2833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>
            <a:extLst>
              <a:ext uri="{FF2B5EF4-FFF2-40B4-BE49-F238E27FC236}">
                <a16:creationId xmlns:a16="http://schemas.microsoft.com/office/drawing/2014/main" id="{6329DA1D-4B47-9115-5D95-37FBE30E111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2225" y="796925"/>
            <a:ext cx="4275138" cy="3206750"/>
          </a:xfrm>
          <a:ln cap="flat"/>
        </p:spPr>
      </p:sp>
      <p:sp>
        <p:nvSpPr>
          <p:cNvPr id="223235" name="Rectangle 3">
            <a:extLst>
              <a:ext uri="{FF2B5EF4-FFF2-40B4-BE49-F238E27FC236}">
                <a16:creationId xmlns:a16="http://schemas.microsoft.com/office/drawing/2014/main" id="{1B1CA4E9-6E82-C288-FA53-8BCC3316CDC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6575"/>
            <a:ext cx="5029200" cy="3849688"/>
          </a:xfrm>
          <a:ln/>
        </p:spPr>
        <p:txBody>
          <a:bodyPr lIns="92075" tIns="46038" rIns="92075" bIns="46038"/>
          <a:lstStyle/>
          <a:p>
            <a:pPr algn="just">
              <a:defRPr/>
            </a:pPr>
            <a:r>
              <a:rPr lang="en-GB" sz="4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Diagnostic </a:t>
            </a:r>
            <a:r>
              <a:rPr lang="en-US" sz="4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</a:t>
            </a:r>
            <a:r>
              <a:rPr lang="en-GB" sz="4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intracranial aneur</a:t>
            </a:r>
            <a:r>
              <a:rPr lang="en-US" sz="40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ysms were as follow: Invasive conventional cerebral panangiography predominate, were done in 85% of patients, CT angiography in 25% of cases and in small number of cases MR angiography. In cases where the position and relations of the aneurysm was not clear that conventional and CT angiography complement it other.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>
            <a:extLst>
              <a:ext uri="{FF2B5EF4-FFF2-40B4-BE49-F238E27FC236}">
                <a16:creationId xmlns:a16="http://schemas.microsoft.com/office/drawing/2014/main" id="{3C2A75E2-1A27-5EF9-B87E-943F86203457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5D28556-338C-D44B-8DC3-CE508D4EB6C9}" type="slidenum">
              <a:rPr lang="en-US" altLang="sr-Latn-RS"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</a:pPr>
              <a:t>38</a:t>
            </a:fld>
            <a:endParaRPr lang="en-US" altLang="sr-Latn-RS">
              <a:latin typeface="Times New Roman" panose="02020603050405020304" pitchFamily="18" charset="0"/>
            </a:endParaRPr>
          </a:p>
        </p:txBody>
      </p:sp>
      <p:sp>
        <p:nvSpPr>
          <p:cNvPr id="67586" name="Rectangle 2">
            <a:extLst>
              <a:ext uri="{FF2B5EF4-FFF2-40B4-BE49-F238E27FC236}">
                <a16:creationId xmlns:a16="http://schemas.microsoft.com/office/drawing/2014/main" id="{FA87FC53-28BE-1894-2C56-80CA49D2591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2225" y="796925"/>
            <a:ext cx="4275138" cy="3206750"/>
          </a:xfrm>
          <a:ln cap="flat"/>
        </p:spPr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F33A346C-EECF-8016-A867-A703436FC0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6575"/>
            <a:ext cx="5029200" cy="38496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algn="just"/>
            <a:endParaRPr lang="sr-Latn-CS" altLang="sr-Latn-R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7358697-1937-0A2B-D5DC-D56B0B09D17B}"/>
              </a:ext>
            </a:extLst>
          </p:cNvPr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CF1D3D-99E0-C523-CFF3-8743ABD4886F}"/>
              </a:ext>
            </a:extLst>
          </p:cNvPr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D4D585-4B8E-BADA-176B-133EA48CF646}"/>
              </a:ext>
            </a:extLst>
          </p:cNvPr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C78CA0-EECB-0ABD-059E-3D967AC2C044}"/>
              </a:ext>
            </a:extLst>
          </p:cNvPr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FDA6158-6670-6024-0287-967BD90009D4}"/>
              </a:ext>
            </a:extLst>
          </p:cNvPr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11" name="Rounded Rectangle 26">
            <a:extLst>
              <a:ext uri="{FF2B5EF4-FFF2-40B4-BE49-F238E27FC236}">
                <a16:creationId xmlns:a16="http://schemas.microsoft.com/office/drawing/2014/main" id="{0678C65A-A3F8-3829-19B5-E0FC5B5913EF}"/>
              </a:ext>
            </a:extLst>
          </p:cNvPr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12" name="Rounded Rectangle 40">
            <a:extLst>
              <a:ext uri="{FF2B5EF4-FFF2-40B4-BE49-F238E27FC236}">
                <a16:creationId xmlns:a16="http://schemas.microsoft.com/office/drawing/2014/main" id="{1989BAEF-CF8C-DFF7-A352-870DE75F3325}"/>
              </a:ext>
            </a:extLst>
          </p:cNvPr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950A6A-06AE-7F52-6ED2-E56673D3F743}"/>
              </a:ext>
            </a:extLst>
          </p:cNvPr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5BBE49-423F-7651-4A44-978611A4F0D1}"/>
              </a:ext>
            </a:extLst>
          </p:cNvPr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BDCF3F-9271-221D-72E0-3D404B59FF48}"/>
              </a:ext>
            </a:extLst>
          </p:cNvPr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D985F8-9CE6-67C2-5A49-E08E3F2B2696}"/>
              </a:ext>
            </a:extLst>
          </p:cNvPr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Date Placeholder 27">
            <a:extLst>
              <a:ext uri="{FF2B5EF4-FFF2-40B4-BE49-F238E27FC236}">
                <a16:creationId xmlns:a16="http://schemas.microsoft.com/office/drawing/2014/main" id="{7AB76C7C-0572-E0DD-A6B6-DD7E90BF95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16">
            <a:extLst>
              <a:ext uri="{FF2B5EF4-FFF2-40B4-BE49-F238E27FC236}">
                <a16:creationId xmlns:a16="http://schemas.microsoft.com/office/drawing/2014/main" id="{2780F82B-53A1-3080-1284-F5A7B7754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28">
            <a:extLst>
              <a:ext uri="{FF2B5EF4-FFF2-40B4-BE49-F238E27FC236}">
                <a16:creationId xmlns:a16="http://schemas.microsoft.com/office/drawing/2014/main" id="{95F6A97D-4865-0F1C-D3BB-0B5B1493C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22945F2-1FD1-7042-AE8E-064225B641E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970450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2BB0C6B9-F533-B071-3BEC-21E1B295D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A5353FE1-0397-BEE8-04D6-143DA4348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D61F5616-65E7-EB11-A676-ACF5315CF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CB708-341B-DD4F-87BB-11E91DDCFC2A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813202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46399240-39D8-23B0-F511-9764C5CA3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1CE5DF5C-6D81-6DAC-912A-C13B920EA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2E7E8250-5451-730F-380C-1F60D761D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B8382-DF6B-0C41-BDBA-44EA878EE0CE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4176995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32653-41B3-85CA-9A15-C9F4E64753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D5513-B193-4107-D552-B8E7F14B6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864DAB-86F4-1A20-C473-21E97885A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1FD9E-7068-174F-81EB-988D569F65C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513451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7FF4EFA8-1CF1-F758-321F-B49FD3E91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C1E09129-6B7E-402A-4D4D-A31536865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821E27D5-876B-37C2-A557-B17037E3D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75772-A25F-B644-8A9E-9AE5C63C1C5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388556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13">
            <a:extLst>
              <a:ext uri="{FF2B5EF4-FFF2-40B4-BE49-F238E27FC236}">
                <a16:creationId xmlns:a16="http://schemas.microsoft.com/office/drawing/2014/main" id="{23851C7D-4EC9-9297-5CF7-36398F8E8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D3DA9453-E80C-E999-D5B6-E328AAD33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>
            <a:extLst>
              <a:ext uri="{FF2B5EF4-FFF2-40B4-BE49-F238E27FC236}">
                <a16:creationId xmlns:a16="http://schemas.microsoft.com/office/drawing/2014/main" id="{A5DBEF69-AB30-2E05-A08D-AE64C47AF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C10D-3365-F64E-A88D-E5BB89F7B486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983580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004D2B2C-96E6-963C-45C5-430223C35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11563E86-BC23-B6B2-7E3E-B2C80CA53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0D542656-C80F-C289-0C73-6DA46A4601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CE5BF-3222-424D-BE3F-F5AA21CE4BA9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798863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25">
            <a:extLst>
              <a:ext uri="{FF2B5EF4-FFF2-40B4-BE49-F238E27FC236}">
                <a16:creationId xmlns:a16="http://schemas.microsoft.com/office/drawing/2014/main" id="{E0DF8374-C8F1-57A0-62AA-E4D907FEB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26">
            <a:extLst>
              <a:ext uri="{FF2B5EF4-FFF2-40B4-BE49-F238E27FC236}">
                <a16:creationId xmlns:a16="http://schemas.microsoft.com/office/drawing/2014/main" id="{A85018D7-4F44-1950-8D6D-9D955C4D44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FA581-D170-5447-88DD-796894A1B5C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9" name="Footer Placeholder 27">
            <a:extLst>
              <a:ext uri="{FF2B5EF4-FFF2-40B4-BE49-F238E27FC236}">
                <a16:creationId xmlns:a16="http://schemas.microsoft.com/office/drawing/2014/main" id="{98746573-7BCA-B729-26BA-8913F8A0295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37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764293-4451-9013-737E-22D152EF6C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594F80-E6C1-A496-CB8C-ECDE1C81A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9C9BBF-A612-FA8E-026C-699247F0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866FF-8B95-4745-81E1-EE9D7F5C7ED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2296258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>
            <a:extLst>
              <a:ext uri="{FF2B5EF4-FFF2-40B4-BE49-F238E27FC236}">
                <a16:creationId xmlns:a16="http://schemas.microsoft.com/office/drawing/2014/main" id="{088587F3-B25C-3E24-0D2F-DCE31AED3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5F3BBD-6144-8446-B4D5-01CDDC774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>
            <a:extLst>
              <a:ext uri="{FF2B5EF4-FFF2-40B4-BE49-F238E27FC236}">
                <a16:creationId xmlns:a16="http://schemas.microsoft.com/office/drawing/2014/main" id="{3B5118E2-2B10-89F7-ECC4-65CCC4044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E5E2B-0417-0F49-8DB8-D29DD2CFD48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796041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C744A629-98EB-CCE1-34E0-65BCCBD17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4B53E183-9BEF-C4E4-4229-7AE8E3563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05C43A51-6C75-5420-B965-A4DBE1FBB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49AC5-B3DE-4A4D-8DF7-B1B7880FF3E2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260131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13">
            <a:extLst>
              <a:ext uri="{FF2B5EF4-FFF2-40B4-BE49-F238E27FC236}">
                <a16:creationId xmlns:a16="http://schemas.microsoft.com/office/drawing/2014/main" id="{257A917E-EE16-7CE3-CCA5-538B76503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39EF3054-0BCE-B87E-BC94-74EC47685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>
            <a:extLst>
              <a:ext uri="{FF2B5EF4-FFF2-40B4-BE49-F238E27FC236}">
                <a16:creationId xmlns:a16="http://schemas.microsoft.com/office/drawing/2014/main" id="{4D826AEC-F9A4-4A33-7F3C-297991355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4DD78-AE8F-1E46-8232-35D7D4F8A3AC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1500544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9F6B5329-3038-6521-27F6-7D45037CF2A7}"/>
              </a:ext>
            </a:extLst>
          </p:cNvPr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20235-E8E2-7DFD-CFBA-49CE7A74302D}"/>
              </a:ext>
            </a:extLst>
          </p:cNvPr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061C32D-D4C4-AC57-F6C7-58E5371E34CD}"/>
              </a:ext>
            </a:extLst>
          </p:cNvPr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16A429D-2CD3-B07C-A895-E9054B2436FA}"/>
              </a:ext>
            </a:extLst>
          </p:cNvPr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2B9068-A618-C498-F54E-590B092111DA}"/>
              </a:ext>
            </a:extLst>
          </p:cNvPr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33" name="Rounded Rectangle 32">
            <a:extLst>
              <a:ext uri="{FF2B5EF4-FFF2-40B4-BE49-F238E27FC236}">
                <a16:creationId xmlns:a16="http://schemas.microsoft.com/office/drawing/2014/main" id="{22BD0A14-A049-D0AE-27BE-B726B3849542}"/>
              </a:ext>
            </a:extLst>
          </p:cNvPr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34" name="Rounded Rectangle 33">
            <a:extLst>
              <a:ext uri="{FF2B5EF4-FFF2-40B4-BE49-F238E27FC236}">
                <a16:creationId xmlns:a16="http://schemas.microsoft.com/office/drawing/2014/main" id="{086C8782-41A2-E79D-884D-6E59276C3BFE}"/>
              </a:ext>
            </a:extLst>
          </p:cNvPr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43D8218-BA1A-C175-682A-C6F0E2E09458}"/>
              </a:ext>
            </a:extLst>
          </p:cNvPr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5E23BD3-CC55-9A81-C233-9BB990EE0CF9}"/>
              </a:ext>
            </a:extLst>
          </p:cNvPr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08D0E94-E6CC-CEEF-530F-7D5CFBD641B4}"/>
              </a:ext>
            </a:extLst>
          </p:cNvPr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CDBB399-DB26-92A7-37D2-74539F896BE0}"/>
              </a:ext>
            </a:extLst>
          </p:cNvPr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5BABF41-36EB-7EBD-1450-7B66D846D11C}"/>
              </a:ext>
            </a:extLst>
          </p:cNvPr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7902E7A-17D7-9E90-C234-07B9C77E4F44}"/>
              </a:ext>
            </a:extLst>
          </p:cNvPr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/>
          </a:p>
        </p:txBody>
      </p:sp>
      <p:sp>
        <p:nvSpPr>
          <p:cNvPr id="1039" name="Title Placeholder 21">
            <a:extLst>
              <a:ext uri="{FF2B5EF4-FFF2-40B4-BE49-F238E27FC236}">
                <a16:creationId xmlns:a16="http://schemas.microsoft.com/office/drawing/2014/main" id="{8B9024CD-495D-D119-F432-2253C5350AA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Click to edit Master title style</a:t>
            </a:r>
          </a:p>
        </p:txBody>
      </p:sp>
      <p:sp>
        <p:nvSpPr>
          <p:cNvPr id="1040" name="Text Placeholder 12">
            <a:extLst>
              <a:ext uri="{FF2B5EF4-FFF2-40B4-BE49-F238E27FC236}">
                <a16:creationId xmlns:a16="http://schemas.microsoft.com/office/drawing/2014/main" id="{7E2D2521-6181-9BA2-74C3-711E3E399FB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/>
              <a:t>Click to edit Master text styles</a:t>
            </a:r>
          </a:p>
          <a:p>
            <a:pPr lvl="1"/>
            <a:r>
              <a:rPr lang="en-US" altLang="sr-Latn-RS"/>
              <a:t>Second level</a:t>
            </a:r>
          </a:p>
          <a:p>
            <a:pPr lvl="2"/>
            <a:r>
              <a:rPr lang="en-US" altLang="sr-Latn-RS"/>
              <a:t>Third level</a:t>
            </a:r>
          </a:p>
          <a:p>
            <a:pPr lvl="3"/>
            <a:r>
              <a:rPr lang="en-US" altLang="sr-Latn-RS"/>
              <a:t>Fourth level</a:t>
            </a:r>
          </a:p>
          <a:p>
            <a:pPr lvl="4"/>
            <a:r>
              <a:rPr lang="en-US" altLang="sr-Latn-RS"/>
              <a:t>Fifth level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A7DCF685-3B91-DAD3-5592-6550C00514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3E2D6B-F12B-24EA-5836-FB0DFB6CBE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E1C2EFF-6E95-68EC-5926-A73936B134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D8DAAE7-C38E-6645-B02F-7307596455BB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14" r:id="rId2"/>
    <p:sldLayoutId id="2147483815" r:id="rId3"/>
    <p:sldLayoutId id="2147483816" r:id="rId4"/>
    <p:sldLayoutId id="2147483823" r:id="rId5"/>
    <p:sldLayoutId id="2147483824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anose="020B0503020102020204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anose="02040502050405020303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2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2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anose="02040502050405020303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jpeg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diagramLayout" Target="../diagrams/layout7.xml"/><Relationship Id="rId7" Type="http://schemas.openxmlformats.org/officeDocument/2006/relationships/image" Target="../media/image27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EAC844B5-3AC2-04E1-D96C-C8BDA2E7F5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pPr eaLnBrk="1" hangingPunct="1"/>
            <a:r>
              <a:rPr lang="en-US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Coma</a:t>
            </a:r>
          </a:p>
        </p:txBody>
      </p:sp>
      <p:sp>
        <p:nvSpPr>
          <p:cNvPr id="16386" name="Subtitle 2">
            <a:extLst>
              <a:ext uri="{FF2B5EF4-FFF2-40B4-BE49-F238E27FC236}">
                <a16:creationId xmlns:a16="http://schemas.microsoft.com/office/drawing/2014/main" id="{4C5F0359-B856-FFEC-D832-A929521C0A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900488"/>
            <a:ext cx="4953000" cy="1752600"/>
          </a:xfrm>
        </p:spPr>
        <p:txBody>
          <a:bodyPr/>
          <a:lstStyle/>
          <a:p>
            <a:pPr marL="63500" eaLnBrk="1" hangingPunct="1"/>
            <a:r>
              <a:rPr lang="sr-Cyrl-RS" altLang="sr-Latn-RS">
                <a:latin typeface="Times New Roman" panose="02020603050405020304" pitchFamily="18" charset="0"/>
                <a:cs typeface="Times New Roman" panose="02020603050405020304" pitchFamily="18" charset="0"/>
              </a:rPr>
              <a:t>Проф Светлана Милетић Дракулић</a:t>
            </a:r>
            <a:endParaRPr lang="en-US" altLang="sr-Latn-R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0" eaLnBrk="1" hangingPunct="1"/>
            <a:endParaRPr lang="en-US" altLang="sr-Latn-R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CEA06-6486-D2FB-D62A-F366B0C93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443" y="548680"/>
            <a:ext cx="8229600" cy="1066800"/>
          </a:xfrm>
        </p:spPr>
        <p:txBody>
          <a:bodyPr/>
          <a:lstStyle/>
          <a:p>
            <a:r>
              <a:rPr lang="en-GB" dirty="0" err="1"/>
              <a:t>Etiology</a:t>
            </a:r>
            <a:r>
              <a:rPr lang="en-GB" dirty="0"/>
              <a:t> of coma</a:t>
            </a:r>
            <a:endParaRPr lang="en-RS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25AD6C34-66E9-33C8-E9B0-F3189B7EC9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956749"/>
              </p:ext>
            </p:extLst>
          </p:nvPr>
        </p:nvGraphicFramePr>
        <p:xfrm>
          <a:off x="417443" y="1340768"/>
          <a:ext cx="8269357" cy="5233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6252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87742C1-7F77-4003-B01C-A4FA51B2DE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7067980"/>
              </p:ext>
            </p:extLst>
          </p:nvPr>
        </p:nvGraphicFramePr>
        <p:xfrm>
          <a:off x="457200" y="692696"/>
          <a:ext cx="8229600" cy="5222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A9BE61D-0C68-92AD-9CB5-81D67BCA574F}"/>
              </a:ext>
            </a:extLst>
          </p:cNvPr>
          <p:cNvCxnSpPr/>
          <p:nvPr/>
        </p:nvCxnSpPr>
        <p:spPr>
          <a:xfrm>
            <a:off x="6989440" y="3573016"/>
            <a:ext cx="504056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F0B8DE3-5FF7-5C12-552E-13F61A3CAB45}"/>
              </a:ext>
            </a:extLst>
          </p:cNvPr>
          <p:cNvCxnSpPr/>
          <p:nvPr/>
        </p:nvCxnSpPr>
        <p:spPr>
          <a:xfrm flipH="1">
            <a:off x="5796136" y="3573016"/>
            <a:ext cx="504056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6919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1A0A2-240D-A450-1815-CE7B87463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E469A6D-3857-70B8-E012-2A37426345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3214763"/>
              </p:ext>
            </p:extLst>
          </p:nvPr>
        </p:nvGraphicFramePr>
        <p:xfrm>
          <a:off x="457200" y="620688"/>
          <a:ext cx="8229600" cy="5953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CA7BA6B-F136-6924-2689-0D1E39F974BF}"/>
              </a:ext>
            </a:extLst>
          </p:cNvPr>
          <p:cNvSpPr txBox="1"/>
          <p:nvPr/>
        </p:nvSpPr>
        <p:spPr>
          <a:xfrm>
            <a:off x="5004048" y="1340768"/>
            <a:ext cx="3203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non-structural damage</a:t>
            </a:r>
            <a:endParaRPr lang="en-R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70E9C7-26A5-422B-490A-6392C02B6D9F}"/>
              </a:ext>
            </a:extLst>
          </p:cNvPr>
          <p:cNvSpPr txBox="1"/>
          <p:nvPr/>
        </p:nvSpPr>
        <p:spPr>
          <a:xfrm>
            <a:off x="794485" y="1349733"/>
            <a:ext cx="2654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Structural damage</a:t>
            </a:r>
            <a:endParaRPr lang="en-R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5560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BF4F1-D238-2E83-26C0-35C0EEF70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7610652-59B1-D6E7-8862-EBAF2B9841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6747359"/>
              </p:ext>
            </p:extLst>
          </p:nvPr>
        </p:nvGraphicFramePr>
        <p:xfrm>
          <a:off x="457200" y="692696"/>
          <a:ext cx="8229600" cy="5881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Left Arrow Callout 5">
            <a:extLst>
              <a:ext uri="{FF2B5EF4-FFF2-40B4-BE49-F238E27FC236}">
                <a16:creationId xmlns:a16="http://schemas.microsoft.com/office/drawing/2014/main" id="{824460C6-5910-4BC3-EA19-1BAE6C83BD4D}"/>
              </a:ext>
            </a:extLst>
          </p:cNvPr>
          <p:cNvSpPr/>
          <p:nvPr/>
        </p:nvSpPr>
        <p:spPr>
          <a:xfrm>
            <a:off x="6444208" y="2984451"/>
            <a:ext cx="2437928" cy="1297632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treated by an internist</a:t>
            </a:r>
            <a:endParaRPr lang="en-RS" dirty="0"/>
          </a:p>
        </p:txBody>
      </p:sp>
      <p:sp>
        <p:nvSpPr>
          <p:cNvPr id="7" name="Pentagon 6">
            <a:extLst>
              <a:ext uri="{FF2B5EF4-FFF2-40B4-BE49-F238E27FC236}">
                <a16:creationId xmlns:a16="http://schemas.microsoft.com/office/drawing/2014/main" id="{707EE05C-A660-4888-3B11-D13476A6CCDA}"/>
              </a:ext>
            </a:extLst>
          </p:cNvPr>
          <p:cNvSpPr/>
          <p:nvPr/>
        </p:nvSpPr>
        <p:spPr>
          <a:xfrm>
            <a:off x="405881" y="1628800"/>
            <a:ext cx="2293912" cy="1663750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treated by a neurologist</a:t>
            </a:r>
            <a:endParaRPr lang="en-R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C47196-5207-5814-744F-C6BC1090BB3D}"/>
              </a:ext>
            </a:extLst>
          </p:cNvPr>
          <p:cNvSpPr/>
          <p:nvPr/>
        </p:nvSpPr>
        <p:spPr>
          <a:xfrm>
            <a:off x="3095836" y="5715000"/>
            <a:ext cx="2952328" cy="7383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5098058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4BA34-D7A7-4FCB-A545-730A5A466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261" y="548680"/>
            <a:ext cx="8229600" cy="1066800"/>
          </a:xfrm>
        </p:spPr>
        <p:txBody>
          <a:bodyPr/>
          <a:lstStyle/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Pathophysiology of metabolic comas</a:t>
            </a:r>
            <a:endParaRPr lang="e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755DFB-FD2B-4452-AC84-49EC65CB0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7261" y="2132856"/>
            <a:ext cx="8229600" cy="3576886"/>
          </a:xfrm>
        </p:spPr>
        <p:txBody>
          <a:bodyPr/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seconds of circulatory collapse results in loss of consciousness</a:t>
            </a:r>
          </a:p>
          <a:p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Hypoxemia and hypotension that last longer damage the CNS</a:t>
            </a:r>
          </a:p>
          <a:p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Hypoglycemia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(maintained with DM therapy) or as a complication of alcoholism</a:t>
            </a: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Electrolyte abnormalities (hypo Na and hyper Ca, disrupts normal neuron metabolism)</a:t>
            </a:r>
            <a:endParaRPr lang="sr-Cyrl-R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537" indent="0">
              <a:buNone/>
            </a:pPr>
            <a:endParaRPr lang="e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856968-5FEC-13A2-FE31-4D8626DBB5AD}"/>
              </a:ext>
            </a:extLst>
          </p:cNvPr>
          <p:cNvSpPr txBox="1"/>
          <p:nvPr/>
        </p:nvSpPr>
        <p:spPr>
          <a:xfrm>
            <a:off x="827584" y="1492380"/>
            <a:ext cx="6984776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Lack of oxygen and glucose in the brain</a:t>
            </a:r>
            <a:endParaRPr lang="en-R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088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6A250-6CC4-7B67-6A86-FDB2F655D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Pathophysiology of toxic coma</a:t>
            </a:r>
            <a:endParaRPr lang="en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5211F-AE13-EFBD-2777-C15D4853B7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depression of the CNS is the most common cause of toxic coma and poisoning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5971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39DA1-76E4-1C5A-5D67-478C64C3C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84162"/>
            <a:ext cx="8229600" cy="912590"/>
          </a:xfrm>
        </p:spPr>
        <p:txBody>
          <a:bodyPr/>
          <a:lstStyle/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Pathophysiology of structural coma</a:t>
            </a:r>
            <a:endParaRPr lang="e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C7E1EB1-DF8A-572A-CF3B-E4014EC4203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9735828"/>
              </p:ext>
            </p:extLst>
          </p:nvPr>
        </p:nvGraphicFramePr>
        <p:xfrm>
          <a:off x="287524" y="1226223"/>
          <a:ext cx="856895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15118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6E337-81A6-65CF-194F-5196C70B3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/>
              <a:t>brain herniation</a:t>
            </a:r>
          </a:p>
        </p:txBody>
      </p:sp>
      <p:pic>
        <p:nvPicPr>
          <p:cNvPr id="110594" name="Picture 2" descr="Brain Herniation - Neurologic Disorders - MSD Manual Professional Edition">
            <a:extLst>
              <a:ext uri="{FF2B5EF4-FFF2-40B4-BE49-F238E27FC236}">
                <a16:creationId xmlns:a16="http://schemas.microsoft.com/office/drawing/2014/main" id="{845A138E-0808-F609-8D4D-6F75EB7C4FD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64904"/>
            <a:ext cx="30607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596" name="Picture 4" descr="Radiology Quiz 66580 | Radiopaedia.orgViewing playlist: UQ Radiology video  tutorial: Brain: Mass effect, midline shift and herniation | Radiopaedia.org">
            <a:extLst>
              <a:ext uri="{FF2B5EF4-FFF2-40B4-BE49-F238E27FC236}">
                <a16:creationId xmlns:a16="http://schemas.microsoft.com/office/drawing/2014/main" id="{759BB6B2-6A6F-C01C-0727-9BDC103AC0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463" y="1340768"/>
            <a:ext cx="5062537" cy="488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004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8C94A-2089-574F-252C-0EB1215B9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280" y="85165"/>
            <a:ext cx="8229600" cy="1066800"/>
          </a:xfrm>
        </p:spPr>
        <p:txBody>
          <a:bodyPr/>
          <a:lstStyle/>
          <a:p>
            <a:pPr lvl="0"/>
            <a:r>
              <a:rPr lang="en-GB" dirty="0"/>
              <a:t>brain herniation</a:t>
            </a:r>
          </a:p>
        </p:txBody>
      </p:sp>
      <p:pic>
        <p:nvPicPr>
          <p:cNvPr id="109570" name="Picture 2" descr="Az agyi herniációk típusai és radiológiai jellemzői">
            <a:extLst>
              <a:ext uri="{FF2B5EF4-FFF2-40B4-BE49-F238E27FC236}">
                <a16:creationId xmlns:a16="http://schemas.microsoft.com/office/drawing/2014/main" id="{CE06548D-F9E7-86AF-2E17-618E77AC63C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7931224" cy="431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572" name="Picture 4" descr="Herniation Syndromes - Neurosciences - ABPN Neurology Boards Flashcards |  Draw it to Know it">
            <a:extLst>
              <a:ext uri="{FF2B5EF4-FFF2-40B4-BE49-F238E27FC236}">
                <a16:creationId xmlns:a16="http://schemas.microsoft.com/office/drawing/2014/main" id="{BA21B81E-6C8A-4D97-85B0-6D75B2CD24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28165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5836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5A854A67-494C-CF78-8281-17A44EACA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458200" cy="914400"/>
          </a:xfrm>
        </p:spPr>
        <p:txBody>
          <a:bodyPr/>
          <a:lstStyle/>
          <a:p>
            <a:r>
              <a:rPr lang="en-GB" altLang="en-RS" sz="3600" dirty="0"/>
              <a:t>examination of a comatose patient</a:t>
            </a:r>
            <a:br>
              <a:rPr lang="en-GB" altLang="en-RS" sz="3600" dirty="0"/>
            </a:br>
            <a:r>
              <a:rPr lang="en-US" altLang="en-RS" sz="3600" dirty="0"/>
              <a:t> </a:t>
            </a:r>
            <a:r>
              <a:rPr lang="en-US" altLang="en-RS" sz="1800" dirty="0"/>
              <a:t>( Michelson et al.)</a:t>
            </a:r>
            <a:endParaRPr lang="en-US" altLang="en-RS" sz="3600" dirty="0"/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7023BF97-0B9B-302F-66E7-8706D0B402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375" y="1163638"/>
            <a:ext cx="8839200" cy="5715000"/>
          </a:xfrm>
        </p:spPr>
        <p:txBody>
          <a:bodyPr/>
          <a:lstStyle/>
          <a:p>
            <a:r>
              <a:rPr lang="en-US" altLang="en-RS" sz="2400" b="1" dirty="0"/>
              <a:t>ABC's care</a:t>
            </a:r>
          </a:p>
          <a:p>
            <a:r>
              <a:rPr lang="en-US" altLang="en-RS" sz="2400" b="1" dirty="0"/>
              <a:t>Monitoring of vital signs</a:t>
            </a:r>
          </a:p>
          <a:p>
            <a:endParaRPr lang="en-US" altLang="en-RS" sz="2400" b="1" dirty="0"/>
          </a:p>
          <a:p>
            <a:endParaRPr lang="en-US" altLang="en-RS" sz="2400" b="1" dirty="0"/>
          </a:p>
          <a:p>
            <a:r>
              <a:rPr lang="en-US" altLang="en-RS" sz="2400" b="1" dirty="0"/>
              <a:t>Physical examination and skin examination</a:t>
            </a:r>
          </a:p>
          <a:p>
            <a:endParaRPr lang="en-US" altLang="en-RS" sz="2400" b="1" dirty="0"/>
          </a:p>
          <a:p>
            <a:r>
              <a:rPr lang="en-US" altLang="en-RS" sz="2400" b="1" dirty="0"/>
              <a:t>Neurological examination </a:t>
            </a:r>
          </a:p>
          <a:p>
            <a:r>
              <a:rPr lang="en-US" altLang="en-RS" sz="2400" b="1" dirty="0"/>
              <a:t>Level of consciousness, brainstem reflexes, motor response</a:t>
            </a:r>
          </a:p>
          <a:p>
            <a:r>
              <a:rPr lang="en-US" altLang="en-RS" sz="2400" b="1" dirty="0"/>
              <a:t>Meningeal irritation</a:t>
            </a:r>
            <a:endParaRPr lang="sr-Cyrl-RS" altLang="en-RS" sz="1800" dirty="0"/>
          </a:p>
          <a:p>
            <a:pPr lvl="1"/>
            <a:endParaRPr lang="sr-Cyrl-RS" altLang="en-RS" sz="1800" dirty="0"/>
          </a:p>
          <a:p>
            <a:pPr lvl="1"/>
            <a:endParaRPr lang="sr-Cyrl-RS" altLang="en-RS" sz="1800" dirty="0"/>
          </a:p>
          <a:p>
            <a:pPr lvl="1"/>
            <a:endParaRPr lang="sr-Cyrl-RS" altLang="en-RS" sz="1800" dirty="0"/>
          </a:p>
          <a:p>
            <a:pPr lvl="1"/>
            <a:endParaRPr lang="sr-Cyrl-RS" altLang="en-RS" sz="1800" dirty="0"/>
          </a:p>
          <a:p>
            <a:pPr lvl="1"/>
            <a:endParaRPr lang="sr-Cyrl-RS" altLang="en-RS" sz="1800" dirty="0"/>
          </a:p>
          <a:p>
            <a:pPr lvl="1"/>
            <a:endParaRPr lang="sr-Cyrl-RS" altLang="en-RS" sz="1800" dirty="0"/>
          </a:p>
          <a:p>
            <a:pPr lvl="1"/>
            <a:endParaRPr lang="en-US" altLang="en-RS" sz="1800" dirty="0"/>
          </a:p>
          <a:p>
            <a:r>
              <a:rPr lang="sr-Cyrl-RS" dirty="0"/>
              <a:t>Анамнеза (</a:t>
            </a:r>
            <a:r>
              <a:rPr lang="sr-Cyrl-RS" dirty="0" err="1"/>
              <a:t>хетероподаци</a:t>
            </a:r>
            <a:r>
              <a:rPr lang="sr-Cyrl-RS" dirty="0"/>
              <a:t>)    етиологија</a:t>
            </a:r>
          </a:p>
          <a:p>
            <a:endParaRPr lang="en-US" altLang="en-R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F2ED3C79-4DA7-41A2-F986-5976D82F953E}"/>
              </a:ext>
            </a:extLst>
          </p:cNvPr>
          <p:cNvSpPr/>
          <p:nvPr/>
        </p:nvSpPr>
        <p:spPr>
          <a:xfrm>
            <a:off x="6584144" y="1572958"/>
            <a:ext cx="2020304" cy="20720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B01695-2E52-07D6-2D9A-E54E5E11DFDF}"/>
              </a:ext>
            </a:extLst>
          </p:cNvPr>
          <p:cNvSpPr txBox="1"/>
          <p:nvPr/>
        </p:nvSpPr>
        <p:spPr>
          <a:xfrm>
            <a:off x="6681304" y="1959021"/>
            <a:ext cx="1440160" cy="12003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taking information from witnesses</a:t>
            </a:r>
            <a:endParaRPr lang="en-R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>
            <a:extLst>
              <a:ext uri="{FF2B5EF4-FFF2-40B4-BE49-F238E27FC236}">
                <a16:creationId xmlns:a16="http://schemas.microsoft.com/office/drawing/2014/main" id="{D3F094E2-8324-A79B-1BD2-7694EA8E9033}"/>
              </a:ext>
            </a:extLst>
          </p:cNvPr>
          <p:cNvSpPr>
            <a:spLocks noGrp="1" noRot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sr-Latn-R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Normal state of consciousness</a:t>
            </a:r>
          </a:p>
        </p:txBody>
      </p:sp>
      <p:sp>
        <p:nvSpPr>
          <p:cNvPr id="17410" name="Rectangle 3">
            <a:extLst>
              <a:ext uri="{FF2B5EF4-FFF2-40B4-BE49-F238E27FC236}">
                <a16:creationId xmlns:a16="http://schemas.microsoft.com/office/drawing/2014/main" id="{1DE43B74-3BB4-36B4-2E5A-4FABB53A3530}"/>
              </a:ext>
            </a:extLst>
          </p:cNvPr>
          <p:cNvSpPr>
            <a:spLocks noGrp="1" noRot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l-SI" altLang="sr-Latn-R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Wakefulness - function of the ascending reticular system of the brain stem (periaqueductal gray matter from the pons to the thalamus)</a:t>
            </a:r>
          </a:p>
          <a:p>
            <a:pPr eaLnBrk="1" hangingPunct="1"/>
            <a:r>
              <a:rPr lang="en-GB" altLang="sr-Latn-RS" sz="24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Awareness - the function of the cortex (a person is aware of his environment, able to respond to stimuli from the external environment)</a:t>
            </a:r>
            <a:endParaRPr lang="en-US" altLang="sr-Lat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A9E04-E802-03CC-7023-C1FA336670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examination - skin hematomas indicating trauma</a:t>
            </a:r>
            <a:br>
              <a:rPr lang="en-GB" altLang="e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rash indicating infection</a:t>
            </a:r>
            <a:br>
              <a:rPr lang="en-US" altLang="en-RS" dirty="0"/>
            </a:br>
            <a:br>
              <a:rPr lang="sr-Cyrl-RS" altLang="en-RS" dirty="0"/>
            </a:br>
            <a:endParaRPr lang="en-RS" dirty="0"/>
          </a:p>
        </p:txBody>
      </p:sp>
      <p:pic>
        <p:nvPicPr>
          <p:cNvPr id="126978" name="Picture 2" descr="Periorbital Ecchymosis (Raccoon Eye) and Orbital Hematoma following  Endoscopic Retrograde Cholangiopancreatography | Semantic Scholar">
            <a:extLst>
              <a:ext uri="{FF2B5EF4-FFF2-40B4-BE49-F238E27FC236}">
                <a16:creationId xmlns:a16="http://schemas.microsoft.com/office/drawing/2014/main" id="{7F4D2C73-9B10-49B8-6AB4-768B1538D64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01755"/>
            <a:ext cx="3384376" cy="1511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Korisnik\Desktop\Palic skola glavobolja\Slike\Fizikalni\meningokok.jpg">
            <a:extLst>
              <a:ext uri="{FF2B5EF4-FFF2-40B4-BE49-F238E27FC236}">
                <a16:creationId xmlns:a16="http://schemas.microsoft.com/office/drawing/2014/main" id="{8ACFC10A-C86C-0B22-430D-5A8159BA3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6136" y="3789040"/>
            <a:ext cx="3078163" cy="1511499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</p:pic>
      <p:pic>
        <p:nvPicPr>
          <p:cNvPr id="126980" name="Picture 4" descr="Kraniocerebralne povrede u dečijem uzrastu">
            <a:extLst>
              <a:ext uri="{FF2B5EF4-FFF2-40B4-BE49-F238E27FC236}">
                <a16:creationId xmlns:a16="http://schemas.microsoft.com/office/drawing/2014/main" id="{48911B61-D727-445E-6CFD-2C9EEAEDAD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5337"/>
            <a:ext cx="34925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4F6207-7CE1-8285-829C-B75AC2174490}"/>
              </a:ext>
            </a:extLst>
          </p:cNvPr>
          <p:cNvSpPr txBox="1"/>
          <p:nvPr/>
        </p:nvSpPr>
        <p:spPr>
          <a:xfrm>
            <a:off x="457200" y="4648201"/>
            <a:ext cx="21705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Fracture of the pyramid of the temporal bone</a:t>
            </a:r>
            <a:endParaRPr lang="en-R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A62BED3-98F9-BB12-EE10-F7894257FFE6}"/>
              </a:ext>
            </a:extLst>
          </p:cNvPr>
          <p:cNvSpPr txBox="1"/>
          <p:nvPr/>
        </p:nvSpPr>
        <p:spPr>
          <a:xfrm>
            <a:off x="4031691" y="3316480"/>
            <a:ext cx="509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Fracture of the base of the anterior cranial fossa</a:t>
            </a:r>
            <a:endParaRPr lang="en-R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82E83A-0158-9485-AC29-A91656B5D781}"/>
              </a:ext>
            </a:extLst>
          </p:cNvPr>
          <p:cNvSpPr txBox="1"/>
          <p:nvPr/>
        </p:nvSpPr>
        <p:spPr>
          <a:xfrm>
            <a:off x="5724128" y="5731227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Staphylococcal sepsis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31019661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9" name="Object 4">
            <a:extLst>
              <a:ext uri="{FF2B5EF4-FFF2-40B4-BE49-F238E27FC236}">
                <a16:creationId xmlns:a16="http://schemas.microsoft.com/office/drawing/2014/main" id="{A2945BD8-340B-B689-3A19-F49835CBF96B}"/>
              </a:ext>
            </a:extLst>
          </p:cNvPr>
          <p:cNvGraphicFramePr>
            <a:graphicFrameLocks/>
          </p:cNvGraphicFramePr>
          <p:nvPr/>
        </p:nvGraphicFramePr>
        <p:xfrm>
          <a:off x="8001000" y="5867400"/>
          <a:ext cx="77787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lipArt" r:id="rId4" imgW="17856200" imgH="19088100" progId="MS_ClipArt_Gallery.2">
                  <p:embed/>
                </p:oleObj>
              </mc:Choice>
              <mc:Fallback>
                <p:oleObj name="ClipArt" r:id="rId4" imgW="17856200" imgH="19088100" progId="MS_ClipArt_Gallery.2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5867400"/>
                        <a:ext cx="777875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358" name="Text Box 6">
            <a:extLst>
              <a:ext uri="{FF2B5EF4-FFF2-40B4-BE49-F238E27FC236}">
                <a16:creationId xmlns:a16="http://schemas.microsoft.com/office/drawing/2014/main" id="{70F98FCE-D27F-2D4B-F6E5-ED7C7E83F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5229225"/>
            <a:ext cx="504401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endParaRPr lang="sr-Cyrl-RS" sz="24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A score of less than 7 defines coma</a:t>
            </a: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9E6AF648-0E5E-1D45-E59F-6C898414D60E}"/>
              </a:ext>
            </a:extLst>
          </p:cNvPr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24848" name="Picture 272">
            <a:extLst>
              <a:ext uri="{FF2B5EF4-FFF2-40B4-BE49-F238E27FC236}">
                <a16:creationId xmlns:a16="http://schemas.microsoft.com/office/drawing/2014/main" id="{45932B21-7D79-4327-011B-BF725302D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14891"/>
            <a:ext cx="8321675" cy="426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EF40B-B168-613B-BA5A-4779D9522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sr-Cyrl-RS" dirty="0"/>
            </a:br>
            <a:br>
              <a:rPr lang="sr-Cyrl-RS" dirty="0"/>
            </a:br>
            <a:br>
              <a:rPr lang="sr-Cyrl-RS" dirty="0"/>
            </a:br>
            <a:r>
              <a:rPr lang="en-GB" sz="2800" dirty="0"/>
              <a:t>brainstem reflexes </a:t>
            </a:r>
            <a:br>
              <a:rPr lang="en-GB" sz="2800" dirty="0"/>
            </a:br>
            <a:r>
              <a:rPr lang="en-GB" sz="2800" dirty="0"/>
              <a:t>oculo-cephalic reflex (doll's head) oculo-vestibular reflex </a:t>
            </a:r>
            <a:br>
              <a:rPr lang="en-GB" sz="2800" dirty="0"/>
            </a:br>
            <a:r>
              <a:rPr lang="en-GB" sz="2800" dirty="0"/>
              <a:t>pupil reflex </a:t>
            </a:r>
            <a:br>
              <a:rPr lang="en-GB" sz="2800" dirty="0"/>
            </a:br>
            <a:r>
              <a:rPr lang="en-GB" sz="2800" dirty="0"/>
              <a:t>corneal reflex </a:t>
            </a:r>
            <a:br>
              <a:rPr lang="en-GB" sz="2800" dirty="0"/>
            </a:br>
            <a:r>
              <a:rPr lang="en-GB" sz="2800" dirty="0"/>
              <a:t>cough reflex</a:t>
            </a:r>
            <a:endParaRPr lang="en-RS" sz="280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447EE88-53D0-5280-E574-54628D0825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24574368"/>
              </p:ext>
            </p:extLst>
          </p:nvPr>
        </p:nvGraphicFramePr>
        <p:xfrm>
          <a:off x="251520" y="3356992"/>
          <a:ext cx="8640960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EEE02810-800E-004F-262D-288FECD9A768}"/>
              </a:ext>
            </a:extLst>
          </p:cNvPr>
          <p:cNvGrpSpPr/>
          <p:nvPr/>
        </p:nvGrpSpPr>
        <p:grpSpPr>
          <a:xfrm>
            <a:off x="276218" y="5229200"/>
            <a:ext cx="3575702" cy="822747"/>
            <a:chOff x="0" y="0"/>
            <a:chExt cx="2865120" cy="822747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602FA511-45D9-472D-E2D7-D553803777A1}"/>
                </a:ext>
              </a:extLst>
            </p:cNvPr>
            <p:cNvSpPr/>
            <p:nvPr/>
          </p:nvSpPr>
          <p:spPr>
            <a:xfrm>
              <a:off x="0" y="0"/>
              <a:ext cx="2865120" cy="822747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RS"/>
            </a:p>
          </p:txBody>
        </p:sp>
        <p:sp>
          <p:nvSpPr>
            <p:cNvPr id="7" name="Rounded Rectangle 4">
              <a:extLst>
                <a:ext uri="{FF2B5EF4-FFF2-40B4-BE49-F238E27FC236}">
                  <a16:creationId xmlns:a16="http://schemas.microsoft.com/office/drawing/2014/main" id="{AFBAE6B9-78B7-F61E-0C1D-A282D1B60F49}"/>
                </a:ext>
              </a:extLst>
            </p:cNvPr>
            <p:cNvSpPr txBox="1"/>
            <p:nvPr/>
          </p:nvSpPr>
          <p:spPr>
            <a:xfrm>
              <a:off x="40163" y="40163"/>
              <a:ext cx="2784794" cy="7424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dirty="0"/>
                <a:t>Absent MTR</a:t>
              </a:r>
              <a:endParaRPr lang="en-GB" sz="2400" kern="12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9B49FAA-9ABB-8601-2D1D-82C0D5F44108}"/>
              </a:ext>
            </a:extLst>
          </p:cNvPr>
          <p:cNvGrpSpPr/>
          <p:nvPr/>
        </p:nvGrpSpPr>
        <p:grpSpPr>
          <a:xfrm>
            <a:off x="3787823" y="5189037"/>
            <a:ext cx="5204904" cy="822747"/>
            <a:chOff x="2768691" y="210"/>
            <a:chExt cx="4394108" cy="822747"/>
          </a:xfrm>
        </p:grpSpPr>
        <p:sp>
          <p:nvSpPr>
            <p:cNvPr id="11" name="Right Arrow 10">
              <a:extLst>
                <a:ext uri="{FF2B5EF4-FFF2-40B4-BE49-F238E27FC236}">
                  <a16:creationId xmlns:a16="http://schemas.microsoft.com/office/drawing/2014/main" id="{CA3B7930-FE36-6285-7719-F8C6ABD61BB4}"/>
                </a:ext>
              </a:extLst>
            </p:cNvPr>
            <p:cNvSpPr/>
            <p:nvPr/>
          </p:nvSpPr>
          <p:spPr>
            <a:xfrm>
              <a:off x="2865119" y="210"/>
              <a:ext cx="4297680" cy="822747"/>
            </a:xfrm>
            <a:prstGeom prst="rightArrow">
              <a:avLst>
                <a:gd name="adj1" fmla="val 75000"/>
                <a:gd name="adj2" fmla="val 5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RS"/>
            </a:p>
          </p:txBody>
        </p:sp>
        <p:sp>
          <p:nvSpPr>
            <p:cNvPr id="12" name="Right Arrow 4">
              <a:extLst>
                <a:ext uri="{FF2B5EF4-FFF2-40B4-BE49-F238E27FC236}">
                  <a16:creationId xmlns:a16="http://schemas.microsoft.com/office/drawing/2014/main" id="{B582C17C-842B-EA13-A610-11EF8E41E7A1}"/>
                </a:ext>
              </a:extLst>
            </p:cNvPr>
            <p:cNvSpPr txBox="1"/>
            <p:nvPr/>
          </p:nvSpPr>
          <p:spPr>
            <a:xfrm>
              <a:off x="2768691" y="88418"/>
              <a:ext cx="3989150" cy="6170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700" tIns="12700" rIns="12700" bIns="12700" numCol="1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GB" sz="2000" kern="1200" dirty="0"/>
            </a:p>
          </p:txBody>
        </p:sp>
      </p:grpSp>
      <p:pic>
        <p:nvPicPr>
          <p:cNvPr id="111618" name="Picture 2" descr="Anisocoria Images – Browse 71 Stock Photos, Vectors, and Video | Adobe Stock">
            <a:extLst>
              <a:ext uri="{FF2B5EF4-FFF2-40B4-BE49-F238E27FC236}">
                <a16:creationId xmlns:a16="http://schemas.microsoft.com/office/drawing/2014/main" id="{B5747C87-6A3E-93A5-887F-6C1FE3A9A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332451"/>
            <a:ext cx="2489200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7C1D0E6-9673-34C5-C7B3-4CD6D3089510}"/>
              </a:ext>
            </a:extLst>
          </p:cNvPr>
          <p:cNvSpPr txBox="1"/>
          <p:nvPr/>
        </p:nvSpPr>
        <p:spPr>
          <a:xfrm>
            <a:off x="4572000" y="5340883"/>
            <a:ext cx="47083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RS" sz="3200" dirty="0"/>
              <a:t>brain death</a:t>
            </a:r>
          </a:p>
        </p:txBody>
      </p:sp>
    </p:spTree>
    <p:extLst>
      <p:ext uri="{BB962C8B-B14F-4D97-AF65-F5344CB8AC3E}">
        <p14:creationId xmlns:p14="http://schemas.microsoft.com/office/powerpoint/2010/main" val="4061029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C1408-BD4A-11D7-D894-1E0B52070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05784"/>
            <a:ext cx="8382000" cy="1069848"/>
          </a:xfrm>
        </p:spPr>
        <p:txBody>
          <a:bodyPr/>
          <a:lstStyle/>
          <a:p>
            <a:r>
              <a:rPr lang="en-GB" dirty="0"/>
              <a:t>Brain stem reflexes</a:t>
            </a:r>
            <a:endParaRPr lang="en-R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278A60-39EB-4298-0426-4F9A1CB675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1520" y="1340768"/>
            <a:ext cx="4041648" cy="713330"/>
          </a:xfrm>
        </p:spPr>
        <p:txBody>
          <a:bodyPr/>
          <a:lstStyle/>
          <a:p>
            <a:r>
              <a:rPr lang="en-GB" dirty="0"/>
              <a:t>Oculo-cephalic reflex</a:t>
            </a:r>
          </a:p>
          <a:p>
            <a:r>
              <a:rPr lang="en-GB" dirty="0"/>
              <a:t>Doll's head reflex</a:t>
            </a:r>
            <a:endParaRPr lang="en-R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D763D4-AFB1-FD5F-97B7-C778CBDCC339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4572000" y="1340769"/>
            <a:ext cx="4041648" cy="764320"/>
          </a:xfrm>
        </p:spPr>
        <p:txBody>
          <a:bodyPr/>
          <a:lstStyle/>
          <a:p>
            <a:r>
              <a:rPr lang="en-GB" dirty="0"/>
              <a:t>Oculo-vestibular caloric test</a:t>
            </a:r>
            <a:endParaRPr lang="en-R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947B139B-0F9E-225F-59AB-23DE0C8EADC2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81743" y="2132856"/>
            <a:ext cx="7791169" cy="458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1463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2CCDF-9577-7C27-FEF6-30C68E5D7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548680"/>
            <a:ext cx="8382000" cy="857346"/>
          </a:xfrm>
        </p:spPr>
        <p:txBody>
          <a:bodyPr/>
          <a:lstStyle/>
          <a:p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Examination of the pupils reveals the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etiology</a:t>
            </a:r>
            <a:endParaRPr lang="en-R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479E02-B323-E754-16D0-364A93857940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6346920" y="1844824"/>
            <a:ext cx="2416080" cy="857346"/>
          </a:xfrm>
        </p:spPr>
        <p:txBody>
          <a:bodyPr/>
          <a:lstStyle/>
          <a:p>
            <a:r>
              <a:rPr lang="en-GB" dirty="0"/>
              <a:t>Toxic lesions</a:t>
            </a:r>
            <a:endParaRPr lang="en-R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42CEDD-AC06-145A-E675-A9DE8F5EE3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68144" y="2971800"/>
            <a:ext cx="3275856" cy="3886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sr-Latn-RS" b="1" u="sng" dirty="0">
                <a:latin typeface="Times New Roman" panose="02020603050405020304" pitchFamily="18" charset="0"/>
              </a:rPr>
              <a:t>Mydriasis - tricyclic antidepressants, antihistamines, phenothiazines, amphetamines, cocaine</a:t>
            </a:r>
          </a:p>
          <a:p>
            <a:pPr eaLnBrk="1" hangingPunct="1">
              <a:lnSpc>
                <a:spcPct val="90000"/>
              </a:lnSpc>
            </a:pPr>
            <a:r>
              <a:rPr lang="en-GB" altLang="sr-Latn-RS" b="1" u="sng" dirty="0">
                <a:latin typeface="Times New Roman" panose="02020603050405020304" pitchFamily="18" charset="0"/>
              </a:rPr>
              <a:t>Myosis - organophosphates, anticholinesterase pesticides, pilocarpine, barbiturates, ethanol, phenothiazines</a:t>
            </a:r>
            <a:endParaRPr lang="en-RS" dirty="0"/>
          </a:p>
        </p:txBody>
      </p:sp>
      <p:pic>
        <p:nvPicPr>
          <p:cNvPr id="125954" name="Picture 2">
            <a:extLst>
              <a:ext uri="{FF2B5EF4-FFF2-40B4-BE49-F238E27FC236}">
                <a16:creationId xmlns:a16="http://schemas.microsoft.com/office/drawing/2014/main" id="{E2FD9288-517A-F0D9-329B-8D510C0C2354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65452"/>
            <a:ext cx="5551066" cy="4510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24BE1C4-D5E3-DEAF-5AF8-A2F866292927}"/>
              </a:ext>
            </a:extLst>
          </p:cNvPr>
          <p:cNvSpPr/>
          <p:nvPr/>
        </p:nvSpPr>
        <p:spPr>
          <a:xfrm>
            <a:off x="2843808" y="4020854"/>
            <a:ext cx="3024336" cy="16561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2383854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>
            <a:extLst>
              <a:ext uri="{FF2B5EF4-FFF2-40B4-BE49-F238E27FC236}">
                <a16:creationId xmlns:a16="http://schemas.microsoft.com/office/drawing/2014/main" id="{04D56A9C-34D2-C5D9-14B8-E2545B0CE2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7188" y="271462"/>
            <a:ext cx="8229600" cy="1066800"/>
          </a:xfrm>
        </p:spPr>
        <p:txBody>
          <a:bodyPr/>
          <a:lstStyle/>
          <a:p>
            <a:pPr eaLnBrk="1" hangingPunct="1"/>
            <a:r>
              <a:rPr lang="en-GB" altLang="en-RS" b="1" dirty="0">
                <a:solidFill>
                  <a:srgbClr val="C00000"/>
                </a:solidFill>
              </a:rPr>
              <a:t>Signs of meningeal irritation</a:t>
            </a:r>
            <a:endParaRPr lang="en-US" altLang="en-RS" b="1" dirty="0">
              <a:solidFill>
                <a:srgbClr val="C00000"/>
              </a:solidFill>
            </a:endParaRPr>
          </a:p>
        </p:txBody>
      </p:sp>
      <p:sp>
        <p:nvSpPr>
          <p:cNvPr id="13314" name="Rectangle 3">
            <a:extLst>
              <a:ext uri="{FF2B5EF4-FFF2-40B4-BE49-F238E27FC236}">
                <a16:creationId xmlns:a16="http://schemas.microsoft.com/office/drawing/2014/main" id="{72A7D281-FEAB-A8C6-783D-7662AD3E26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42913" y="1772816"/>
            <a:ext cx="8229600" cy="4324350"/>
          </a:xfrm>
        </p:spPr>
        <p:txBody>
          <a:bodyPr/>
          <a:lstStyle/>
          <a:p>
            <a:pPr eaLnBrk="1" hangingPunct="1"/>
            <a:r>
              <a:rPr lang="en-GB" altLang="en-RS" sz="2400" dirty="0"/>
              <a:t>The neck tightens during anteflexion</a:t>
            </a:r>
          </a:p>
          <a:p>
            <a:pPr eaLnBrk="1" hangingPunct="1"/>
            <a:r>
              <a:rPr lang="en-GB" altLang="en-RS" sz="2400" dirty="0"/>
              <a:t>Positive meningeal signs</a:t>
            </a:r>
          </a:p>
          <a:p>
            <a:pPr eaLnBrk="1" hangingPunct="1"/>
            <a:r>
              <a:rPr lang="en-GB" altLang="en-RS" sz="2400" dirty="0"/>
              <a:t>                      (SAH, </a:t>
            </a:r>
            <a:r>
              <a:rPr lang="en-GB" altLang="en-RS" sz="2400" dirty="0" err="1"/>
              <a:t>neuroinfection</a:t>
            </a:r>
            <a:r>
              <a:rPr lang="en-GB" altLang="en-RS" sz="2400" dirty="0"/>
              <a:t>)</a:t>
            </a:r>
            <a:endParaRPr lang="en-US" altLang="en-RS" sz="2400" dirty="0"/>
          </a:p>
        </p:txBody>
      </p:sp>
      <p:pic>
        <p:nvPicPr>
          <p:cNvPr id="13315" name="Picture 2">
            <a:extLst>
              <a:ext uri="{FF2B5EF4-FFF2-40B4-BE49-F238E27FC236}">
                <a16:creationId xmlns:a16="http://schemas.microsoft.com/office/drawing/2014/main" id="{20E1E839-D412-D485-8366-44ABDC7C6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357563"/>
            <a:ext cx="4200525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3">
            <a:extLst>
              <a:ext uri="{FF2B5EF4-FFF2-40B4-BE49-F238E27FC236}">
                <a16:creationId xmlns:a16="http://schemas.microsoft.com/office/drawing/2014/main" id="{A681D08E-3412-E8A1-6431-EBB5B1A98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237" y="3429000"/>
            <a:ext cx="3611563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Давиденкова горметонический синдром [горметония] | Саратовский  неврологический портал">
            <a:extLst>
              <a:ext uri="{FF2B5EF4-FFF2-40B4-BE49-F238E27FC236}">
                <a16:creationId xmlns:a16="http://schemas.microsoft.com/office/drawing/2014/main" id="{47774201-364E-99B5-5C89-16BD8D7759D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2209800"/>
            <a:ext cx="5745162" cy="2576513"/>
          </a:xfr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622C61-BEAD-5FAA-4531-F23B36B57BC6}"/>
              </a:ext>
            </a:extLst>
          </p:cNvPr>
          <p:cNvSpPr txBox="1"/>
          <p:nvPr/>
        </p:nvSpPr>
        <p:spPr>
          <a:xfrm>
            <a:off x="1907704" y="836712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assessment of </a:t>
            </a:r>
            <a:r>
              <a:rPr lang="en-GB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posturality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motor response</a:t>
            </a:r>
            <a:endParaRPr lang="en-R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>
            <a:extLst>
              <a:ext uri="{FF2B5EF4-FFF2-40B4-BE49-F238E27FC236}">
                <a16:creationId xmlns:a16="http://schemas.microsoft.com/office/drawing/2014/main" id="{8219A022-AE30-A73E-BAFD-07CD685F2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 altLang="en-RS"/>
          </a:p>
        </p:txBody>
      </p:sp>
      <p:pic>
        <p:nvPicPr>
          <p:cNvPr id="39938" name="Picture 2" descr="CASE 20 - Decerebrate and Decorticate Posturing Flashcards | Quizlet">
            <a:extLst>
              <a:ext uri="{FF2B5EF4-FFF2-40B4-BE49-F238E27FC236}">
                <a16:creationId xmlns:a16="http://schemas.microsoft.com/office/drawing/2014/main" id="{9D8FECA3-379B-47A0-08BE-B801D22D377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341438"/>
            <a:ext cx="6192837" cy="5183187"/>
          </a:xfr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>
            <a:extLst>
              <a:ext uri="{FF2B5EF4-FFF2-40B4-BE49-F238E27FC236}">
                <a16:creationId xmlns:a16="http://schemas.microsoft.com/office/drawing/2014/main" id="{54905DD1-AC63-A3A4-F1AC-D7F8A3548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 altLang="en-RS"/>
          </a:p>
        </p:txBody>
      </p:sp>
      <p:pic>
        <p:nvPicPr>
          <p:cNvPr id="38914" name="Picture 2">
            <a:extLst>
              <a:ext uri="{FF2B5EF4-FFF2-40B4-BE49-F238E27FC236}">
                <a16:creationId xmlns:a16="http://schemas.microsoft.com/office/drawing/2014/main" id="{C069B9F3-A99C-1DAD-76F4-02AB1593980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" y="476250"/>
            <a:ext cx="9036050" cy="5853113"/>
          </a:xfr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>
            <a:extLst>
              <a:ext uri="{FF2B5EF4-FFF2-40B4-BE49-F238E27FC236}">
                <a16:creationId xmlns:a16="http://schemas.microsoft.com/office/drawing/2014/main" id="{402E3DBE-A203-75E8-67B6-0A7DC732C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RS" altLang="en-RS"/>
              <a:t>dekortikacija</a:t>
            </a:r>
          </a:p>
        </p:txBody>
      </p:sp>
      <p:pic>
        <p:nvPicPr>
          <p:cNvPr id="37890" name="Picture 4" descr="Decorticate Posturing: Symptoms and Causes">
            <a:extLst>
              <a:ext uri="{FF2B5EF4-FFF2-40B4-BE49-F238E27FC236}">
                <a16:creationId xmlns:a16="http://schemas.microsoft.com/office/drawing/2014/main" id="{583EEDB2-88E0-2E64-9401-4975674DF77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8050" y="2354263"/>
            <a:ext cx="7327900" cy="4114800"/>
          </a:xfrm>
          <a:noFill/>
        </p:spPr>
      </p:pic>
      <p:pic>
        <p:nvPicPr>
          <p:cNvPr id="37891" name="Picture 6" descr="Pin on Other stuff">
            <a:extLst>
              <a:ext uri="{FF2B5EF4-FFF2-40B4-BE49-F238E27FC236}">
                <a16:creationId xmlns:a16="http://schemas.microsoft.com/office/drawing/2014/main" id="{61254100-346A-38D1-83EF-D46C0DD69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3588"/>
            <a:ext cx="9144000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>
            <a:extLst>
              <a:ext uri="{FF2B5EF4-FFF2-40B4-BE49-F238E27FC236}">
                <a16:creationId xmlns:a16="http://schemas.microsoft.com/office/drawing/2014/main" id="{AE3F490F-A4FB-9214-9297-B23AE127B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975"/>
          </a:xfrm>
        </p:spPr>
        <p:txBody>
          <a:bodyPr/>
          <a:lstStyle/>
          <a:p>
            <a:pPr eaLnBrk="1" hangingPunct="1"/>
            <a:r>
              <a:rPr lang="en-GB" altLang="sr-Latn-RS" dirty="0"/>
              <a:t>Consciousness has 2 basic aspects</a:t>
            </a:r>
            <a:endParaRPr lang="en-US" altLang="sr-Latn-R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8ADF9F-4535-9A8E-ED7C-52ED708355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2244725"/>
            <a:ext cx="4041775" cy="457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sl-SI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Wakefulness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9F11DE-4F27-2CDD-603C-17FC5ABB154A}"/>
              </a:ext>
            </a:extLst>
          </p:cNvPr>
          <p:cNvSpPr>
            <a:spLocks noGrp="1"/>
          </p:cNvSpPr>
          <p:nvPr>
            <p:ph type="body" sz="half" idx="3"/>
          </p:nvPr>
        </p:nvSpPr>
        <p:spPr>
          <a:xfrm>
            <a:off x="4721225" y="2244725"/>
            <a:ext cx="4041775" cy="457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GB" altLang="sr-Latn-RS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Awareness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A63C213-4780-6CE9-BF86-6D904D687516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381000" y="2708275"/>
            <a:ext cx="4041775" cy="3886200"/>
          </a:xfrm>
        </p:spPr>
        <p:txBody>
          <a:bodyPr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/>
              <a:t>Анатомија-оштећење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sl-SI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ascending reticular system</a:t>
            </a:r>
            <a:r>
              <a:rPr lang="ru-RU" dirty="0"/>
              <a:t> </a:t>
            </a:r>
            <a:r>
              <a:rPr lang="en-US" dirty="0"/>
              <a:t>ARS</a:t>
            </a:r>
            <a:endParaRPr lang="ru-RU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dirty="0"/>
          </a:p>
        </p:txBody>
      </p:sp>
      <p:sp>
        <p:nvSpPr>
          <p:cNvPr id="18437" name="Content Placeholder 5">
            <a:extLst>
              <a:ext uri="{FF2B5EF4-FFF2-40B4-BE49-F238E27FC236}">
                <a16:creationId xmlns:a16="http://schemas.microsoft.com/office/drawing/2014/main" id="{8F213894-8D35-F3FA-D26A-9EF7528F1E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8050" y="2708275"/>
            <a:ext cx="4041775" cy="3886200"/>
          </a:xfrm>
        </p:spPr>
        <p:txBody>
          <a:bodyPr/>
          <a:lstStyle/>
          <a:p>
            <a:pPr eaLnBrk="1" hangingPunct="1"/>
            <a:r>
              <a:rPr lang="en-GB" altLang="sr-Latn-RS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function of the cortex</a:t>
            </a:r>
            <a:endParaRPr lang="sr-Latn-RS" altLang="sr-Latn-RS" dirty="0"/>
          </a:p>
        </p:txBody>
      </p:sp>
      <p:pic>
        <p:nvPicPr>
          <p:cNvPr id="18438" name="Picture 12" descr="Respiratorni centar Diagram | Quizlet">
            <a:extLst>
              <a:ext uri="{FF2B5EF4-FFF2-40B4-BE49-F238E27FC236}">
                <a16:creationId xmlns:a16="http://schemas.microsoft.com/office/drawing/2014/main" id="{CD1B4F18-A5CD-35AD-5198-88DDDC8CA6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38" y="4221163"/>
            <a:ext cx="3035300" cy="237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>
            <a:extLst>
              <a:ext uri="{FF2B5EF4-FFF2-40B4-BE49-F238E27FC236}">
                <a16:creationId xmlns:a16="http://schemas.microsoft.com/office/drawing/2014/main" id="{38D57C18-6C7F-CF7C-0533-91969FE38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 altLang="en-RS"/>
          </a:p>
        </p:txBody>
      </p:sp>
      <p:pic>
        <p:nvPicPr>
          <p:cNvPr id="40962" name="Picture 2" descr="Ригидность.">
            <a:extLst>
              <a:ext uri="{FF2B5EF4-FFF2-40B4-BE49-F238E27FC236}">
                <a16:creationId xmlns:a16="http://schemas.microsoft.com/office/drawing/2014/main" id="{64300FFF-14E4-1E24-7D8A-CA4D03862A0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708275"/>
            <a:ext cx="7715250" cy="3457575"/>
          </a:xfr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2CCF7-6814-3C86-F728-4968092E3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77226B2-1D4E-EAD4-2D52-9C76E28198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84784"/>
            <a:ext cx="7427168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5396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>
            <a:extLst>
              <a:ext uri="{FF2B5EF4-FFF2-40B4-BE49-F238E27FC236}">
                <a16:creationId xmlns:a16="http://schemas.microsoft.com/office/drawing/2014/main" id="{9EBC1B56-3066-747E-3F2A-8D1D701AF38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6960" y="37532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sr-Latn-CS" altLang="sr-Latn-RS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Neurological examination</a:t>
            </a:r>
            <a:endParaRPr lang="en-US" altLang="sr-Latn-RS" dirty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59747" name="Rectangle 3">
            <a:extLst>
              <a:ext uri="{FF2B5EF4-FFF2-40B4-BE49-F238E27FC236}">
                <a16:creationId xmlns:a16="http://schemas.microsoft.com/office/drawing/2014/main" id="{E8B1BA25-CA97-44CA-9B2A-F725428B11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2249488"/>
            <a:ext cx="6957120" cy="43243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Char char="•"/>
              <a:defRPr/>
            </a:pPr>
            <a:r>
              <a:rPr lang="en-US" altLang="sr-Latn-R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Motor response</a:t>
            </a: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Char char="•"/>
              <a:defRPr/>
            </a:pPr>
            <a:r>
              <a:rPr lang="en-US" altLang="sr-Latn-R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hemiparesis</a:t>
            </a: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Char char="•"/>
              <a:defRPr/>
            </a:pPr>
            <a:r>
              <a:rPr lang="en-US" altLang="sr-Latn-R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changes in reflexes</a:t>
            </a:r>
          </a:p>
          <a:p>
            <a:pPr eaLnBrk="1" hangingPunct="1">
              <a:lnSpc>
                <a:spcPct val="80000"/>
              </a:lnSpc>
              <a:buClr>
                <a:srgbClr val="FF0000"/>
              </a:buClr>
              <a:buFontTx/>
              <a:buChar char="•"/>
              <a:defRPr/>
            </a:pPr>
            <a:r>
              <a:rPr lang="en-US" altLang="sr-Latn-R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Plantar response - Babinski's sign (lesion of the corticospinal pathway)</a:t>
            </a:r>
            <a:endParaRPr lang="en-US" altLang="sr-Latn-R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E681AE2-930B-1EE5-03FD-86A1B83838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73397168"/>
              </p:ext>
            </p:extLst>
          </p:nvPr>
        </p:nvGraphicFramePr>
        <p:xfrm>
          <a:off x="176960" y="4221088"/>
          <a:ext cx="7162800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4038" name="Picture 6" descr="Рефлекс Бабинского - Wikiwand">
            <a:extLst>
              <a:ext uri="{FF2B5EF4-FFF2-40B4-BE49-F238E27FC236}">
                <a16:creationId xmlns:a16="http://schemas.microsoft.com/office/drawing/2014/main" id="{B0BA6317-62E2-2C27-5750-62949F526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940" y="1442120"/>
            <a:ext cx="3213100" cy="196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40" name="Picture 8" descr="Реферат Рефлекс Бабинского">
            <a:extLst>
              <a:ext uri="{FF2B5EF4-FFF2-40B4-BE49-F238E27FC236}">
                <a16:creationId xmlns:a16="http://schemas.microsoft.com/office/drawing/2014/main" id="{CC161579-2F26-FD43-2AC4-B9E56CF25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711" y="4408179"/>
            <a:ext cx="20955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29280-9812-5FE6-67EE-04C63FE8A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753" y="620688"/>
            <a:ext cx="8229600" cy="1066800"/>
          </a:xfrm>
        </p:spPr>
        <p:txBody>
          <a:bodyPr/>
          <a:lstStyle/>
          <a:p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neurological examination directs us further to diagnostics</a:t>
            </a:r>
            <a:endParaRPr lang="en-R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453F486-1A19-8BF9-E734-2B6A517D6F2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9194024"/>
              </p:ext>
            </p:extLst>
          </p:nvPr>
        </p:nvGraphicFramePr>
        <p:xfrm>
          <a:off x="443753" y="1844824"/>
          <a:ext cx="8243047" cy="4729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7226283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A230A-6337-4C29-A9F7-5D118CAD1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066800"/>
          </a:xfrm>
        </p:spPr>
        <p:txBody>
          <a:bodyPr/>
          <a:lstStyle/>
          <a:p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Diagnostics for structural damage</a:t>
            </a:r>
            <a:endParaRPr lang="en-R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72508-B3F5-FE1D-3CB7-AE1CFB980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Computerized tomography (CT) Magnetic resonance (MR)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Lumbar puncture (ICH, SAH,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neuroinfection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EEG (non-convulsive states)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250756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>
            <a:extLst>
              <a:ext uri="{FF2B5EF4-FFF2-40B4-BE49-F238E27FC236}">
                <a16:creationId xmlns:a16="http://schemas.microsoft.com/office/drawing/2014/main" id="{085D2EDB-14EC-C22B-C01A-D5CFE4732A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325" y="3138488"/>
            <a:ext cx="184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sr-Latn-CS" altLang="sr-Latn-RS" sz="2400">
              <a:latin typeface="Times New Roman" panose="02020603050405020304" pitchFamily="18" charset="0"/>
            </a:endParaRPr>
          </a:p>
        </p:txBody>
      </p:sp>
      <p:sp>
        <p:nvSpPr>
          <p:cNvPr id="68610" name="Rectangle 3">
            <a:extLst>
              <a:ext uri="{FF2B5EF4-FFF2-40B4-BE49-F238E27FC236}">
                <a16:creationId xmlns:a16="http://schemas.microsoft.com/office/drawing/2014/main" id="{DFA163A7-45CD-0750-196F-31BEC7D36B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765175"/>
            <a:ext cx="730885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sr-Latn-CS" altLang="sr-Latn-RS" sz="4400" dirty="0">
                <a:solidFill>
                  <a:srgbClr val="0000CC"/>
                </a:solidFill>
              </a:rPr>
              <a:t>Non-invasive diagnostics</a:t>
            </a:r>
            <a:endParaRPr lang="en-GB" altLang="sr-Latn-RS" sz="4400" dirty="0">
              <a:solidFill>
                <a:srgbClr val="0000CC"/>
              </a:solidFill>
            </a:endParaRPr>
          </a:p>
        </p:txBody>
      </p:sp>
      <p:pic>
        <p:nvPicPr>
          <p:cNvPr id="68611" name="Picture 4" descr="videoRuptured 018_0004">
            <a:extLst>
              <a:ext uri="{FF2B5EF4-FFF2-40B4-BE49-F238E27FC236}">
                <a16:creationId xmlns:a16="http://schemas.microsoft.com/office/drawing/2014/main" id="{9BD1E065-29D4-BEDA-7D85-467899506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276475"/>
            <a:ext cx="4321175" cy="3241675"/>
          </a:xfrm>
          <a:prstGeom prst="rect">
            <a:avLst/>
          </a:prstGeom>
          <a:noFill/>
          <a:ln w="3175">
            <a:solidFill>
              <a:schemeClr val="folHlink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2" name="Picture 5" descr="videoRuptured 018_0005">
            <a:extLst>
              <a:ext uri="{FF2B5EF4-FFF2-40B4-BE49-F238E27FC236}">
                <a16:creationId xmlns:a16="http://schemas.microsoft.com/office/drawing/2014/main" id="{DEF14472-8BBA-0F4F-E2B5-C2FBBB81A9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276475"/>
            <a:ext cx="4321175" cy="3241675"/>
          </a:xfrm>
          <a:prstGeom prst="rect">
            <a:avLst/>
          </a:prstGeom>
          <a:noFill/>
          <a:ln w="3175">
            <a:solidFill>
              <a:schemeClr val="folHlink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937313"/>
      </p:ext>
    </p:extLst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>
            <a:extLst>
              <a:ext uri="{FF2B5EF4-FFF2-40B4-BE49-F238E27FC236}">
                <a16:creationId xmlns:a16="http://schemas.microsoft.com/office/drawing/2014/main" id="{2B085995-0657-4F32-6D7E-37076D818A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268413"/>
            <a:ext cx="4248150" cy="46624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en-GB" sz="2400">
              <a:latin typeface="Times New Roman" pitchFamily="18" charset="0"/>
              <a:cs typeface="Arial" charset="0"/>
            </a:endParaRPr>
          </a:p>
        </p:txBody>
      </p:sp>
      <p:sp>
        <p:nvSpPr>
          <p:cNvPr id="49154" name="Rectangle 3">
            <a:extLst>
              <a:ext uri="{FF2B5EF4-FFF2-40B4-BE49-F238E27FC236}">
                <a16:creationId xmlns:a16="http://schemas.microsoft.com/office/drawing/2014/main" id="{3588A053-53E2-DE59-873E-90DCB46F97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325" y="3138488"/>
            <a:ext cx="1841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GB" altLang="sr-Latn-RS" sz="2400">
              <a:latin typeface="Times New Roman" panose="02020603050405020304" pitchFamily="18" charset="0"/>
            </a:endParaRPr>
          </a:p>
        </p:txBody>
      </p:sp>
      <p:sp>
        <p:nvSpPr>
          <p:cNvPr id="222213" name="Rectangle 5">
            <a:extLst>
              <a:ext uri="{FF2B5EF4-FFF2-40B4-BE49-F238E27FC236}">
                <a16:creationId xmlns:a16="http://schemas.microsoft.com/office/drawing/2014/main" id="{59EDC8ED-6498-9873-FAA5-D51173ED6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1268413"/>
            <a:ext cx="4089400" cy="468153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lIns="92075" tIns="46038" rIns="92075" bIns="46038" anchor="ctr"/>
          <a:lstStyle/>
          <a:p>
            <a:pPr algn="ctr">
              <a:defRPr/>
            </a:pPr>
            <a:endParaRPr lang="en-GB" sz="2400">
              <a:latin typeface="Times New Roman" pitchFamily="18" charset="0"/>
              <a:cs typeface="Arial" charset="0"/>
            </a:endParaRPr>
          </a:p>
        </p:txBody>
      </p:sp>
      <p:sp>
        <p:nvSpPr>
          <p:cNvPr id="222214" name="Text Box 6">
            <a:extLst>
              <a:ext uri="{FF2B5EF4-FFF2-40B4-BE49-F238E27FC236}">
                <a16:creationId xmlns:a16="http://schemas.microsoft.com/office/drawing/2014/main" id="{0C4E9F6B-5C19-A908-4430-D4BF9CEA1F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848" y="5911791"/>
            <a:ext cx="4114800" cy="665888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sr-Latn-CS" altLang="sr-Latn-RS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CT - bone window</a:t>
            </a:r>
            <a:endParaRPr lang="sr-Cyrl-CS" altLang="sr-Latn-RS" sz="3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9157" name="Picture 7" descr="DSC01007kostani prozor">
            <a:extLst>
              <a:ext uri="{FF2B5EF4-FFF2-40B4-BE49-F238E27FC236}">
                <a16:creationId xmlns:a16="http://schemas.microsoft.com/office/drawing/2014/main" id="{B4602FBC-646C-23CB-9CFB-D6C629A1C2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484313"/>
            <a:ext cx="3678237" cy="4176712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8" name="Picture 8" descr="hematosinus">
            <a:extLst>
              <a:ext uri="{FF2B5EF4-FFF2-40B4-BE49-F238E27FC236}">
                <a16:creationId xmlns:a16="http://schemas.microsoft.com/office/drawing/2014/main" id="{7CF306E9-9410-C25D-E8FC-BD7D8EE4D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484313"/>
            <a:ext cx="3481388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>
            <a:extLst>
              <a:ext uri="{FF2B5EF4-FFF2-40B4-BE49-F238E27FC236}">
                <a16:creationId xmlns:a16="http://schemas.microsoft.com/office/drawing/2014/main" id="{5024C7B6-145B-B6A3-6ED2-4DF799C4074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hr-HR" altLang="sr-Latn-R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Epidural</a:t>
            </a:r>
            <a:r>
              <a:rPr lang="hr-HR" altLang="sr-Latn-R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 hematoma </a:t>
            </a:r>
            <a:r>
              <a:rPr lang="hr-HR" altLang="sr-Latn-R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with</a:t>
            </a:r>
            <a:r>
              <a:rPr lang="hr-HR" altLang="sr-Latn-R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 </a:t>
            </a:r>
            <a:r>
              <a:rPr lang="hr-HR" altLang="sr-Latn-R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intracerebral</a:t>
            </a:r>
            <a:r>
              <a:rPr lang="hr-HR" altLang="sr-Latn-R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 hematoma</a:t>
            </a:r>
            <a:endParaRPr lang="en-US" altLang="sr-Latn-RS" sz="2000" dirty="0"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51202" name="Picture 3" descr="epidhemat">
            <a:extLst>
              <a:ext uri="{FF2B5EF4-FFF2-40B4-BE49-F238E27FC236}">
                <a16:creationId xmlns:a16="http://schemas.microsoft.com/office/drawing/2014/main" id="{57AE0A43-1986-4368-205A-6D58C776FCE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5709" y="1958975"/>
            <a:ext cx="4678362" cy="42068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03" name="Picture 4">
            <a:extLst>
              <a:ext uri="{FF2B5EF4-FFF2-40B4-BE49-F238E27FC236}">
                <a16:creationId xmlns:a16="http://schemas.microsoft.com/office/drawing/2014/main" id="{6BEEDB62-9165-7174-947F-4321F63C2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331" y="1958975"/>
            <a:ext cx="2447925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04" name="Line 5">
            <a:extLst>
              <a:ext uri="{FF2B5EF4-FFF2-40B4-BE49-F238E27FC236}">
                <a16:creationId xmlns:a16="http://schemas.microsoft.com/office/drawing/2014/main" id="{14570F7B-9C04-ECB6-FDBD-2C7A04398623}"/>
              </a:ext>
            </a:extLst>
          </p:cNvPr>
          <p:cNvSpPr>
            <a:spLocks noChangeShapeType="1"/>
          </p:cNvSpPr>
          <p:nvPr/>
        </p:nvSpPr>
        <p:spPr bwMode="auto">
          <a:xfrm>
            <a:off x="8459788" y="3141663"/>
            <a:ext cx="0" cy="18716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RS"/>
          </a:p>
        </p:txBody>
      </p:sp>
      <p:sp>
        <p:nvSpPr>
          <p:cNvPr id="51205" name="Line 9">
            <a:extLst>
              <a:ext uri="{FF2B5EF4-FFF2-40B4-BE49-F238E27FC236}">
                <a16:creationId xmlns:a16="http://schemas.microsoft.com/office/drawing/2014/main" id="{FD03F4A9-7767-38B1-848B-00AE20D3E209}"/>
              </a:ext>
            </a:extLst>
          </p:cNvPr>
          <p:cNvSpPr>
            <a:spLocks noChangeShapeType="1"/>
          </p:cNvSpPr>
          <p:nvPr/>
        </p:nvSpPr>
        <p:spPr bwMode="auto">
          <a:xfrm>
            <a:off x="7956550" y="2349500"/>
            <a:ext cx="7921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RS"/>
          </a:p>
        </p:txBody>
      </p:sp>
      <p:sp>
        <p:nvSpPr>
          <p:cNvPr id="51206" name="Line 10">
            <a:extLst>
              <a:ext uri="{FF2B5EF4-FFF2-40B4-BE49-F238E27FC236}">
                <a16:creationId xmlns:a16="http://schemas.microsoft.com/office/drawing/2014/main" id="{6B6B5815-4929-1C10-61F4-70AA060DFA26}"/>
              </a:ext>
            </a:extLst>
          </p:cNvPr>
          <p:cNvSpPr>
            <a:spLocks noChangeShapeType="1"/>
          </p:cNvSpPr>
          <p:nvPr/>
        </p:nvSpPr>
        <p:spPr bwMode="auto">
          <a:xfrm>
            <a:off x="8748713" y="2349500"/>
            <a:ext cx="0" cy="3816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RS"/>
          </a:p>
        </p:txBody>
      </p:sp>
      <p:pic>
        <p:nvPicPr>
          <p:cNvPr id="8" name="Picture 3" descr="Resize of Trauma8">
            <a:extLst>
              <a:ext uri="{FF2B5EF4-FFF2-40B4-BE49-F238E27FC236}">
                <a16:creationId xmlns:a16="http://schemas.microsoft.com/office/drawing/2014/main" id="{E35F2FE4-9BE4-778C-9E0D-915C298AA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302" y="4062412"/>
            <a:ext cx="2065338" cy="23764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7863E6-431E-00CD-062C-861DFE3B1F92}"/>
              </a:ext>
            </a:extLst>
          </p:cNvPr>
          <p:cNvSpPr txBox="1"/>
          <p:nvPr/>
        </p:nvSpPr>
        <p:spPr>
          <a:xfrm>
            <a:off x="6708761" y="3141663"/>
            <a:ext cx="1462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Sudural</a:t>
            </a:r>
            <a:r>
              <a:rPr lang="en-GB" dirty="0"/>
              <a:t> hematoma</a:t>
            </a:r>
            <a:endParaRPr lang="en-R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>
            <a:extLst>
              <a:ext uri="{FF2B5EF4-FFF2-40B4-BE49-F238E27FC236}">
                <a16:creationId xmlns:a16="http://schemas.microsoft.com/office/drawing/2014/main" id="{5B43421B-D1B9-0D0D-C64D-B5AD62DFF9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325" y="3138488"/>
            <a:ext cx="184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sr-Latn-CS" altLang="sr-Latn-RS" sz="2400">
              <a:latin typeface="Times New Roman" panose="02020603050405020304" pitchFamily="18" charset="0"/>
            </a:endParaRPr>
          </a:p>
        </p:txBody>
      </p:sp>
      <p:pic>
        <p:nvPicPr>
          <p:cNvPr id="66562" name="Picture 3" descr="SAH1">
            <a:extLst>
              <a:ext uri="{FF2B5EF4-FFF2-40B4-BE49-F238E27FC236}">
                <a16:creationId xmlns:a16="http://schemas.microsoft.com/office/drawing/2014/main" id="{68B48791-7103-C709-9898-8CDB03352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276475"/>
            <a:ext cx="3617912" cy="41052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6916" name="Text Box 4">
            <a:extLst>
              <a:ext uri="{FF2B5EF4-FFF2-40B4-BE49-F238E27FC236}">
                <a16:creationId xmlns:a16="http://schemas.microsoft.com/office/drawing/2014/main" id="{B6EE2A49-F97F-2AB3-CED4-9ADD48DC1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0338" y="1557338"/>
            <a:ext cx="3311525" cy="579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hr-HR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CT </a:t>
            </a:r>
            <a:r>
              <a:rPr lang="hr-HR" sz="32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of</a:t>
            </a:r>
            <a:r>
              <a:rPr lang="hr-HR" sz="32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 </a:t>
            </a:r>
            <a:r>
              <a:rPr lang="hr-HR" sz="3200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brain</a:t>
            </a:r>
            <a:endParaRPr lang="en-US" sz="32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66564" name="Rectangle 5">
            <a:extLst>
              <a:ext uri="{FF2B5EF4-FFF2-40B4-BE49-F238E27FC236}">
                <a16:creationId xmlns:a16="http://schemas.microsoft.com/office/drawing/2014/main" id="{A257988F-C026-635A-4E29-6D6CA58B8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333375"/>
            <a:ext cx="6192837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br>
              <a:rPr lang="hr-HR" altLang="sr-Latn-RS" sz="3200" dirty="0">
                <a:solidFill>
                  <a:srgbClr val="0000CC"/>
                </a:solidFill>
              </a:rPr>
            </a:br>
            <a:r>
              <a:rPr lang="hr-HR" altLang="sr-Latn-RS" sz="3200" dirty="0" err="1">
                <a:solidFill>
                  <a:srgbClr val="0000CC"/>
                </a:solidFill>
              </a:rPr>
              <a:t>diagnosis</a:t>
            </a:r>
            <a:r>
              <a:rPr lang="hr-HR" altLang="sr-Latn-RS" sz="3200" dirty="0">
                <a:solidFill>
                  <a:srgbClr val="0000CC"/>
                </a:solidFill>
              </a:rPr>
              <a:t> </a:t>
            </a:r>
            <a:r>
              <a:rPr lang="hr-HR" altLang="sr-Latn-RS" sz="3200" dirty="0" err="1">
                <a:solidFill>
                  <a:srgbClr val="0000CC"/>
                </a:solidFill>
              </a:rPr>
              <a:t>of</a:t>
            </a:r>
            <a:r>
              <a:rPr lang="hr-HR" altLang="sr-Latn-RS" sz="3200" dirty="0">
                <a:solidFill>
                  <a:srgbClr val="0000CC"/>
                </a:solidFill>
              </a:rPr>
              <a:t> SAH</a:t>
            </a:r>
            <a:endParaRPr lang="en-US" altLang="sr-Latn-RS" sz="3200" dirty="0">
              <a:solidFill>
                <a:srgbClr val="0000CC"/>
              </a:solidFill>
            </a:endParaRPr>
          </a:p>
        </p:txBody>
      </p:sp>
      <p:pic>
        <p:nvPicPr>
          <p:cNvPr id="66565" name="Picture 6" descr="DSCF2501">
            <a:extLst>
              <a:ext uri="{FF2B5EF4-FFF2-40B4-BE49-F238E27FC236}">
                <a16:creationId xmlns:a16="http://schemas.microsoft.com/office/drawing/2014/main" id="{50B1516E-E0E4-FAB6-A8E4-38C989C1E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276475"/>
            <a:ext cx="3890963" cy="4105275"/>
          </a:xfrm>
          <a:prstGeom prst="rect">
            <a:avLst/>
          </a:prstGeom>
          <a:noFill/>
          <a:ln w="3175">
            <a:solidFill>
              <a:schemeClr val="folHlink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>
            <a:extLst>
              <a:ext uri="{FF2B5EF4-FFF2-40B4-BE49-F238E27FC236}">
                <a16:creationId xmlns:a16="http://schemas.microsoft.com/office/drawing/2014/main" id="{1B86AA5D-4266-3272-75C4-297668FE5F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0563" y="5516563"/>
            <a:ext cx="4465637" cy="1150937"/>
          </a:xfrm>
          <a:prstGeom prst="rect">
            <a:avLst/>
          </a:prstGeom>
          <a:solidFill>
            <a:schemeClr val="bg1"/>
          </a:solidFill>
          <a:ln w="3175">
            <a:solidFill>
              <a:schemeClr val="folHlink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wrap="none" lIns="92075" tIns="46038" rIns="92075" bIns="4603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endParaRPr lang="sr-Latn-CS" altLang="sr-Latn-RS" sz="2400">
              <a:latin typeface="Times New Roman" panose="02020603050405020304" pitchFamily="18" charset="0"/>
            </a:endParaRPr>
          </a:p>
        </p:txBody>
      </p:sp>
      <p:sp>
        <p:nvSpPr>
          <p:cNvPr id="70658" name="Rectangle 3">
            <a:extLst>
              <a:ext uri="{FF2B5EF4-FFF2-40B4-BE49-F238E27FC236}">
                <a16:creationId xmlns:a16="http://schemas.microsoft.com/office/drawing/2014/main" id="{6D93E76F-7294-77CD-653A-CA55D5D54D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325" y="3138488"/>
            <a:ext cx="184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sr-Latn-CS" altLang="sr-Latn-RS" sz="2400">
              <a:latin typeface="Times New Roman" panose="02020603050405020304" pitchFamily="18" charset="0"/>
            </a:endParaRPr>
          </a:p>
        </p:txBody>
      </p:sp>
      <p:sp>
        <p:nvSpPr>
          <p:cNvPr id="70659" name="Rectangle 4">
            <a:extLst>
              <a:ext uri="{FF2B5EF4-FFF2-40B4-BE49-F238E27FC236}">
                <a16:creationId xmlns:a16="http://schemas.microsoft.com/office/drawing/2014/main" id="{F9B0953C-7AE1-DEEF-B98C-EC1169453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903227"/>
            <a:ext cx="8424613" cy="486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sr-Latn-CS" altLang="sr-Latn-RS" sz="32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Invasive diagnostic angiography</a:t>
            </a:r>
            <a:endParaRPr lang="en-GB" altLang="sr-Latn-RS" sz="320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013" name="Text Box 5">
            <a:extLst>
              <a:ext uri="{FF2B5EF4-FFF2-40B4-BE49-F238E27FC236}">
                <a16:creationId xmlns:a16="http://schemas.microsoft.com/office/drawing/2014/main" id="{595EC259-8C9E-BC8E-30D2-7CD800A9B7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5516563"/>
            <a:ext cx="4400550" cy="554037"/>
          </a:xfrm>
          <a:prstGeom prst="rect">
            <a:avLst/>
          </a:prstGeom>
          <a:noFill/>
          <a:ln w="3175">
            <a:solidFill>
              <a:schemeClr val="bg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sr-Latn-CS" sz="2800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>DSA</a:t>
            </a:r>
            <a:endParaRPr lang="en-US" sz="2800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Arial" charset="0"/>
            </a:endParaRPr>
          </a:p>
        </p:txBody>
      </p:sp>
      <p:pic>
        <p:nvPicPr>
          <p:cNvPr id="70661" name="Picture 7" descr="pic-diagnosis-machine">
            <a:extLst>
              <a:ext uri="{FF2B5EF4-FFF2-40B4-BE49-F238E27FC236}">
                <a16:creationId xmlns:a16="http://schemas.microsoft.com/office/drawing/2014/main" id="{4CC4AA80-A7EA-EA03-D201-5952275FB6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60575"/>
            <a:ext cx="4608513" cy="3146425"/>
          </a:xfrm>
          <a:prstGeom prst="rect">
            <a:avLst/>
          </a:prstGeom>
          <a:noFill/>
          <a:ln w="3175">
            <a:solidFill>
              <a:schemeClr val="folHlink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662" name="Picture 2">
            <a:extLst>
              <a:ext uri="{FF2B5EF4-FFF2-40B4-BE49-F238E27FC236}">
                <a16:creationId xmlns:a16="http://schemas.microsoft.com/office/drawing/2014/main" id="{6CCA1DFA-5395-6A79-852C-8551B201BA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286000"/>
            <a:ext cx="2735263" cy="2582863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901098"/>
      </p:ext>
    </p:extLst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C7F77-1ECC-5BD7-9921-6C4410B16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609600"/>
            <a:ext cx="8229600" cy="1066800"/>
          </a:xfrm>
        </p:spPr>
        <p:txBody>
          <a:bodyPr/>
          <a:lstStyle/>
          <a:p>
            <a:r>
              <a:rPr lang="sl-SI" altLang="sr-Latn-R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Wakefulness</a:t>
            </a:r>
            <a:br>
              <a:rPr lang="en-US" dirty="0"/>
            </a:br>
            <a:b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organized</a:t>
            </a:r>
            <a:endParaRPr lang="e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8C2C4-28FB-279F-2B65-106D6E29F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371" y="1916832"/>
            <a:ext cx="4896544" cy="5016500"/>
          </a:xfrm>
        </p:spPr>
        <p:txBody>
          <a:bodyPr/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lowest level is the ascending reticular formation (ARAS) in the brain stem</a:t>
            </a: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Projections of the mesencephalic ARAS to the thalamus and diffusely to the cortex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Through the hypothalamus to the basal part of the forebrain and the limbic system</a:t>
            </a:r>
            <a:endParaRPr lang="sr-Cyrl-RS" dirty="0"/>
          </a:p>
        </p:txBody>
      </p:sp>
      <p:pic>
        <p:nvPicPr>
          <p:cNvPr id="117762" name="Picture 2">
            <a:extLst>
              <a:ext uri="{FF2B5EF4-FFF2-40B4-BE49-F238E27FC236}">
                <a16:creationId xmlns:a16="http://schemas.microsoft.com/office/drawing/2014/main" id="{076F88A0-433E-2052-54E1-7CB6C923E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76400"/>
            <a:ext cx="4245786" cy="501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4466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22F0019E-B19B-EE32-1373-8FC85F24F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1313"/>
            <a:ext cx="8686800" cy="914400"/>
          </a:xfrm>
        </p:spPr>
        <p:txBody>
          <a:bodyPr/>
          <a:lstStyle/>
          <a:p>
            <a:r>
              <a:rPr lang="en-GB" altLang="en-RS" dirty="0"/>
              <a:t>Treatment</a:t>
            </a:r>
            <a:endParaRPr lang="en-US" altLang="en-R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995DE-7757-5D97-B709-51DD92EF2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330613"/>
            <a:ext cx="7295728" cy="5562600"/>
          </a:xfrm>
          <a:ln>
            <a:miter lim="800000"/>
            <a:headEnd/>
            <a:tailEnd/>
          </a:ln>
        </p:spPr>
        <p:txBody>
          <a:bodyPr numCol="2" spcCol="91440"/>
          <a:lstStyle/>
          <a:p>
            <a:pPr>
              <a:defRPr/>
            </a:pPr>
            <a:r>
              <a:rPr lang="en-US" sz="2400" dirty="0"/>
              <a:t>ABCs </a:t>
            </a:r>
          </a:p>
          <a:p>
            <a:pPr>
              <a:defRPr/>
            </a:pPr>
            <a:r>
              <a:rPr lang="en-US" sz="2400" dirty="0"/>
              <a:t>stabilization of the cervical spine  </a:t>
            </a:r>
          </a:p>
          <a:p>
            <a:pPr>
              <a:defRPr/>
            </a:pPr>
            <a:r>
              <a:rPr lang="en-US" sz="2400" dirty="0"/>
              <a:t>Intubation GCS ≤ 8</a:t>
            </a:r>
          </a:p>
          <a:p>
            <a:pPr>
              <a:defRPr/>
            </a:pPr>
            <a:r>
              <a:rPr lang="en-US" sz="2400" dirty="0"/>
              <a:t>D10% - 2.5 mL/kg IV</a:t>
            </a:r>
          </a:p>
          <a:p>
            <a:pPr>
              <a:defRPr/>
            </a:pPr>
            <a:r>
              <a:rPr lang="en-US" sz="2400" dirty="0"/>
              <a:t>Lorazepam (0.1 mg/kg) epileptic seizures, nonconvulsive status</a:t>
            </a:r>
          </a:p>
          <a:p>
            <a:pPr>
              <a:defRPr/>
            </a:pPr>
            <a:r>
              <a:rPr lang="en-US" sz="2400" dirty="0"/>
              <a:t>Antidote if poisoning is suspected</a:t>
            </a:r>
          </a:p>
          <a:p>
            <a:pPr>
              <a:defRPr/>
            </a:pPr>
            <a:r>
              <a:rPr lang="en-US" sz="2400" dirty="0"/>
              <a:t>For infection</a:t>
            </a:r>
          </a:p>
          <a:p>
            <a:pPr>
              <a:defRPr/>
            </a:pPr>
            <a:r>
              <a:rPr lang="en-US" sz="2400" dirty="0"/>
              <a:t>Ceftriaxone, Vancomycin</a:t>
            </a:r>
          </a:p>
          <a:p>
            <a:pPr>
              <a:defRPr/>
            </a:pPr>
            <a:r>
              <a:rPr lang="en-US" sz="2400" dirty="0"/>
              <a:t>Acyclovir</a:t>
            </a:r>
          </a:p>
          <a:p>
            <a:pPr>
              <a:defRPr/>
            </a:pPr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C41944-47B7-62AA-AC0D-60FC94C21A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9600" y="3800475"/>
            <a:ext cx="4724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GB" altLang="en-RS" sz="4800" u="sng" dirty="0"/>
              <a:t>Treat the cause</a:t>
            </a:r>
            <a:endParaRPr lang="en-US" altLang="en-RS" dirty="0"/>
          </a:p>
        </p:txBody>
      </p:sp>
      <p:pic>
        <p:nvPicPr>
          <p:cNvPr id="121860" name="Picture 4" descr="Испитивање пацијената у коми">
            <a:extLst>
              <a:ext uri="{FF2B5EF4-FFF2-40B4-BE49-F238E27FC236}">
                <a16:creationId xmlns:a16="http://schemas.microsoft.com/office/drawing/2014/main" id="{E45E6813-E769-F689-E56C-791D815B77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89765"/>
            <a:ext cx="3492500" cy="233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E3F76-E209-634E-9184-41571E60A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coma of unknown </a:t>
            </a:r>
            <a:r>
              <a:rPr lang="en-GB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etiology</a:t>
            </a:r>
            <a:endParaRPr lang="en-R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5934BEE-AE2C-9798-6E7A-65F9AA85A1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7565427"/>
              </p:ext>
            </p:extLst>
          </p:nvPr>
        </p:nvGraphicFramePr>
        <p:xfrm>
          <a:off x="457200" y="2674303"/>
          <a:ext cx="8229600" cy="2377440"/>
        </p:xfrm>
        <a:graphic>
          <a:graphicData uri="http://schemas.openxmlformats.org/drawingml/2006/table">
            <a:tbl>
              <a:tblPr/>
              <a:tblGrid>
                <a:gridCol w="2743200">
                  <a:extLst>
                    <a:ext uri="{9D8B030D-6E8A-4147-A177-3AD203B41FA5}">
                      <a16:colId xmlns:a16="http://schemas.microsoft.com/office/drawing/2014/main" val="64173922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295271752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108220134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endParaRPr lang="en-RS" dirty="0"/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r-Cyrl-RS" dirty="0"/>
                        <a:t>индикације</a:t>
                      </a:r>
                      <a:endParaRPr lang="en-GB" dirty="0"/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r-Cyrl-RS" dirty="0"/>
                        <a:t>Иницијално дозирање</a:t>
                      </a:r>
                      <a:endParaRPr lang="en-GB" dirty="0"/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1079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D‐glucose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Low glucose &lt;5 mM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50 ml 50% dextrose </a:t>
                      </a:r>
                      <a:r>
                        <a:rPr lang="en-GB" dirty="0" err="1"/>
                        <a:t>i.v.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7716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oxygen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Pulse oximeter &lt;92–95%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/>
                        <a:t>5‐10 l min</a:t>
                      </a:r>
                      <a:r>
                        <a:rPr lang="en-GB" baseline="30000"/>
                        <a:t>–1</a:t>
                      </a:r>
                      <a:r>
                        <a:rPr lang="en-GB"/>
                        <a:t> O</a:t>
                      </a:r>
                      <a:r>
                        <a:rPr lang="en-GB" baseline="-25000"/>
                        <a:t>2</a:t>
                      </a:r>
                      <a:r>
                        <a:rPr lang="en-GB"/>
                        <a:t>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93913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/>
                        <a:t>Naloxone HCl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bradypnea (± miosis)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dirty="0"/>
                        <a:t>40 μ</a:t>
                      </a:r>
                      <a:r>
                        <a:rPr lang="en-GB" dirty="0"/>
                        <a:t>g </a:t>
                      </a:r>
                      <a:r>
                        <a:rPr lang="en-GB" dirty="0" err="1"/>
                        <a:t>i.v.</a:t>
                      </a:r>
                      <a:r>
                        <a:rPr lang="en-GB" dirty="0"/>
                        <a:t> </a:t>
                      </a:r>
                      <a:r>
                        <a:rPr lang="en-US" dirty="0"/>
                        <a:t>than</a:t>
                      </a:r>
                      <a:r>
                        <a:rPr lang="en-GB" dirty="0"/>
                        <a:t>,  2 mg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614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Thiamine HCl </a:t>
                      </a:r>
                      <a:r>
                        <a:rPr lang="sr-Cyrl-RS" dirty="0"/>
                        <a:t>(</a:t>
                      </a:r>
                      <a:r>
                        <a:rPr lang="en-GB" dirty="0"/>
                        <a:t> B1)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prevention of (Wernicke) encephalopathy in alcoholics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100 mg </a:t>
                      </a:r>
                      <a:r>
                        <a:rPr lang="en-GB" dirty="0" err="1"/>
                        <a:t>i.v.</a:t>
                      </a:r>
                      <a:r>
                        <a:rPr lang="en-GB" dirty="0"/>
                        <a:t>/</a:t>
                      </a:r>
                      <a:r>
                        <a:rPr lang="en-GB" dirty="0" err="1"/>
                        <a:t>i.m.</a:t>
                      </a:r>
                      <a:endParaRPr lang="en-GB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1678287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D7B98CAC-7B6F-8643-80F3-A9F1521E5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R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Coma cocktail’ of agents to be considered when treating altered mental status of unknown aetiology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R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365B18-7422-A2E3-2A72-2DD5A59FE46E}"/>
              </a:ext>
            </a:extLst>
          </p:cNvPr>
          <p:cNvSpPr txBox="1"/>
          <p:nvPr/>
        </p:nvSpPr>
        <p:spPr>
          <a:xfrm>
            <a:off x="3990968" y="6349754"/>
            <a:ext cx="51733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 err="1"/>
              <a:t>Sivilotti</a:t>
            </a:r>
            <a:r>
              <a:rPr lang="en-GB" sz="1200" dirty="0"/>
              <a:t> ML. Flumazenil, naloxone and the 'coma cocktail'. </a:t>
            </a:r>
            <a:r>
              <a:rPr lang="en-GB" sz="1200" i="1" dirty="0"/>
              <a:t>Br J Clin </a:t>
            </a:r>
            <a:r>
              <a:rPr lang="en-GB" sz="1200" i="1" dirty="0" err="1"/>
              <a:t>Pharmacol</a:t>
            </a:r>
            <a:r>
              <a:rPr lang="en-GB" sz="1200" dirty="0"/>
              <a:t>. 2016</a:t>
            </a:r>
            <a:r>
              <a:rPr lang="sr-Cyrl-RS" sz="1200" dirty="0"/>
              <a:t>.</a:t>
            </a:r>
            <a:endParaRPr lang="en-RS" sz="1200" dirty="0"/>
          </a:p>
        </p:txBody>
      </p:sp>
    </p:spTree>
    <p:extLst>
      <p:ext uri="{BB962C8B-B14F-4D97-AF65-F5344CB8AC3E}">
        <p14:creationId xmlns:p14="http://schemas.microsoft.com/office/powerpoint/2010/main" val="1820703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F92CB-F511-643A-7957-73C62BFBA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RS" dirty="0"/>
              <a:t>ARAS</a:t>
            </a:r>
          </a:p>
        </p:txBody>
      </p:sp>
      <p:pic>
        <p:nvPicPr>
          <p:cNvPr id="122882" name="Picture 2">
            <a:extLst>
              <a:ext uri="{FF2B5EF4-FFF2-40B4-BE49-F238E27FC236}">
                <a16:creationId xmlns:a16="http://schemas.microsoft.com/office/drawing/2014/main" id="{8224F971-1C8A-009E-B7F0-FEEF1F26676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404"/>
            <a:ext cx="9144000" cy="661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30CE1CE-F76E-D8A2-DD39-B183B9942ABE}"/>
              </a:ext>
            </a:extLst>
          </p:cNvPr>
          <p:cNvSpPr txBox="1"/>
          <p:nvPr/>
        </p:nvSpPr>
        <p:spPr>
          <a:xfrm>
            <a:off x="467544" y="3132294"/>
            <a:ext cx="7704856" cy="20162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R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C81075-5E7C-9641-F4B3-06596765C54A}"/>
              </a:ext>
            </a:extLst>
          </p:cNvPr>
          <p:cNvSpPr txBox="1"/>
          <p:nvPr/>
        </p:nvSpPr>
        <p:spPr>
          <a:xfrm>
            <a:off x="395536" y="3212976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ARAS lesions in the brainstem lead to coma</a:t>
            </a:r>
            <a:endParaRPr lang="e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025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6D99B-59F5-A9F2-A345-F9A036641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 dirty="0"/>
          </a:p>
        </p:txBody>
      </p:sp>
      <p:pic>
        <p:nvPicPr>
          <p:cNvPr id="123906" name="Picture 2">
            <a:extLst>
              <a:ext uri="{FF2B5EF4-FFF2-40B4-BE49-F238E27FC236}">
                <a16:creationId xmlns:a16="http://schemas.microsoft.com/office/drawing/2014/main" id="{DCE549F5-43D3-E2A0-EFFC-314DDD07E02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784976" cy="6241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BC36DA-C14C-B0DE-2294-9F0E43FC40CF}"/>
              </a:ext>
            </a:extLst>
          </p:cNvPr>
          <p:cNvSpPr txBox="1"/>
          <p:nvPr/>
        </p:nvSpPr>
        <p:spPr>
          <a:xfrm>
            <a:off x="539552" y="2037329"/>
            <a:ext cx="7200800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thalamus receives signals from the ARAS, and makes projections to the cortex</a:t>
            </a: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Bilateral lesions of the thalamus lead to coma</a:t>
            </a:r>
            <a:endParaRPr lang="sr-Cyrl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5264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7BB4A-9182-73E5-823D-4F9C69B83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Cerebral cortex</a:t>
            </a:r>
            <a:endParaRPr lang="en-R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20705-3174-FB73-C884-FFA6785A6B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Essential for awareness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Bilateral diffuse damage to the cortex leads to coma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Focal lesion with mass effect leads to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Vegetative states</a:t>
            </a:r>
            <a:endParaRPr lang="en-R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539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>
            <a:extLst>
              <a:ext uri="{FF2B5EF4-FFF2-40B4-BE49-F238E27FC236}">
                <a16:creationId xmlns:a16="http://schemas.microsoft.com/office/drawing/2014/main" id="{398F83BD-E1AE-C440-229D-567573907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435" y="476672"/>
            <a:ext cx="8382000" cy="1069975"/>
          </a:xfrm>
        </p:spPr>
        <p:txBody>
          <a:bodyPr/>
          <a:lstStyle/>
          <a:p>
            <a:pPr eaLnBrk="1" hangingPunct="1"/>
            <a:r>
              <a:rPr lang="en-GB" altLang="sr-Latn-RS" dirty="0"/>
              <a:t>Quantifying </a:t>
            </a:r>
            <a:r>
              <a:rPr lang="sl-SI" altLang="sr-Latn-R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Wakefulness</a:t>
            </a:r>
            <a:endParaRPr lang="en-US" altLang="sr-Latn-R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8B28F0-47C3-C12D-81E1-F9F838AF0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4435" y="1670261"/>
            <a:ext cx="4041775" cy="457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sl-SI" altLang="sr-Latn-R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Wakefulness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FACE17-CA57-2186-4003-6BC0D31A552D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321366" y="2239107"/>
            <a:ext cx="4041775" cy="3886200"/>
          </a:xfrm>
        </p:spPr>
        <p:txBody>
          <a:bodyPr>
            <a:normAutofit/>
          </a:bodyPr>
          <a:lstStyle/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GB" dirty="0"/>
              <a:t>degree of damage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en-GB" dirty="0"/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GB" dirty="0"/>
              <a:t>Somnolence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GB" dirty="0"/>
              <a:t>Sopor</a:t>
            </a:r>
          </a:p>
          <a:p>
            <a:pPr marL="109728" indent="0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en-GB" dirty="0"/>
              <a:t>coma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>
            <a:extLst>
              <a:ext uri="{FF2B5EF4-FFF2-40B4-BE49-F238E27FC236}">
                <a16:creationId xmlns:a16="http://schemas.microsoft.com/office/drawing/2014/main" id="{D0B2EB40-D327-1E63-5D46-386A1807B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066800"/>
          </a:xfrm>
        </p:spPr>
        <p:txBody>
          <a:bodyPr/>
          <a:lstStyle/>
          <a:p>
            <a:pPr eaLnBrk="1" hangingPunct="1"/>
            <a:r>
              <a:rPr lang="en-US" altLang="sr-Latn-RS" dirty="0"/>
              <a:t>Coma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8CC0A-E6D2-F164-9125-E9237599AB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484784"/>
            <a:ext cx="8229600" cy="432435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state of unconsciousness in which the patient does not respond to stimulation, from which he cannot wake up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mild (present MTR and tone differences)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Medium deep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deep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11871</TotalTime>
  <Words>1020</Words>
  <Application>Microsoft Office PowerPoint</Application>
  <PresentationFormat>On-screen Show (4:3)</PresentationFormat>
  <Paragraphs>203</Paragraphs>
  <Slides>41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ＭＳ Ｐゴシック</vt:lpstr>
      <vt:lpstr>Arial</vt:lpstr>
      <vt:lpstr>Franklin Gothic Book</vt:lpstr>
      <vt:lpstr>Georgia</vt:lpstr>
      <vt:lpstr>Tahoma</vt:lpstr>
      <vt:lpstr>Times New Roman</vt:lpstr>
      <vt:lpstr>Wingdings 2</vt:lpstr>
      <vt:lpstr>Urban</vt:lpstr>
      <vt:lpstr>ClipArt</vt:lpstr>
      <vt:lpstr>Coma</vt:lpstr>
      <vt:lpstr>Normal state of consciousness</vt:lpstr>
      <vt:lpstr>Consciousness has 2 basic aspects</vt:lpstr>
      <vt:lpstr>Wakefulness   organized</vt:lpstr>
      <vt:lpstr>ARAS</vt:lpstr>
      <vt:lpstr>PowerPoint Presentation</vt:lpstr>
      <vt:lpstr>Cerebral cortex</vt:lpstr>
      <vt:lpstr>Quantifying Wakefulness</vt:lpstr>
      <vt:lpstr>Coma</vt:lpstr>
      <vt:lpstr>Etiology of coma</vt:lpstr>
      <vt:lpstr>PowerPoint Presentation</vt:lpstr>
      <vt:lpstr>PowerPoint Presentation</vt:lpstr>
      <vt:lpstr>PowerPoint Presentation</vt:lpstr>
      <vt:lpstr>Pathophysiology of metabolic comas</vt:lpstr>
      <vt:lpstr>Pathophysiology of toxic coma</vt:lpstr>
      <vt:lpstr>Pathophysiology of structural coma</vt:lpstr>
      <vt:lpstr>brain herniation</vt:lpstr>
      <vt:lpstr>brain herniation</vt:lpstr>
      <vt:lpstr>examination of a comatose patient  ( Michelson et al.)</vt:lpstr>
      <vt:lpstr>Physical examination - skin hematomas indicating trauma  rash indicating infection  </vt:lpstr>
      <vt:lpstr>PowerPoint Presentation</vt:lpstr>
      <vt:lpstr>   brainstem reflexes  oculo-cephalic reflex (doll's head) oculo-vestibular reflex  pupil reflex  corneal reflex  cough reflex</vt:lpstr>
      <vt:lpstr>Brain stem reflexes</vt:lpstr>
      <vt:lpstr>Examination of the pupils reveals the etiology</vt:lpstr>
      <vt:lpstr>Signs of meningeal irritation</vt:lpstr>
      <vt:lpstr>PowerPoint Presentation</vt:lpstr>
      <vt:lpstr>PowerPoint Presentation</vt:lpstr>
      <vt:lpstr>PowerPoint Presentation</vt:lpstr>
      <vt:lpstr>dekortikacija</vt:lpstr>
      <vt:lpstr>PowerPoint Presentation</vt:lpstr>
      <vt:lpstr>PowerPoint Presentation</vt:lpstr>
      <vt:lpstr>Neurological examination</vt:lpstr>
      <vt:lpstr>The neurological examination directs us further to diagnostics</vt:lpstr>
      <vt:lpstr>Diagnostics for structural damage</vt:lpstr>
      <vt:lpstr>PowerPoint Presentation</vt:lpstr>
      <vt:lpstr>PowerPoint Presentation</vt:lpstr>
      <vt:lpstr>Epidural hematoma with intracerebral hematoma</vt:lpstr>
      <vt:lpstr>PowerPoint Presentation</vt:lpstr>
      <vt:lpstr>PowerPoint Presentation</vt:lpstr>
      <vt:lpstr>Treatment</vt:lpstr>
      <vt:lpstr>coma of unknown etiology</vt:lpstr>
    </vt:vector>
  </TitlesOfParts>
  <Company>KBC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Epizodični poremećaji svesti Delirijum Koma Moždana smrt Poremećaji spavanja</dc:title>
  <dc:creator>Goca Toncev</dc:creator>
  <cp:lastModifiedBy>Korisnik</cp:lastModifiedBy>
  <cp:revision>256</cp:revision>
  <dcterms:created xsi:type="dcterms:W3CDTF">2010-01-29T10:47:49Z</dcterms:created>
  <dcterms:modified xsi:type="dcterms:W3CDTF">2025-04-16T18:22:04Z</dcterms:modified>
</cp:coreProperties>
</file>